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2" r:id="rId4"/>
    <p:sldId id="264" r:id="rId5"/>
    <p:sldId id="265" r:id="rId6"/>
    <p:sldId id="272" r:id="rId7"/>
    <p:sldId id="263" r:id="rId8"/>
    <p:sldId id="266" r:id="rId9"/>
    <p:sldId id="267" r:id="rId10"/>
    <p:sldId id="270" r:id="rId11"/>
    <p:sldId id="271" r:id="rId12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4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098" y="138"/>
      </p:cViewPr>
      <p:guideLst>
        <p:guide orient="horz" pos="2160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5CF449-78C4-46EF-A01A-AC347B3517B6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1474B58A-156D-467C-AD3E-6F483C9A5238}">
      <dgm:prSet phldrT="[Tekst]"/>
      <dgm:spPr/>
      <dgm:t>
        <a:bodyPr/>
        <a:lstStyle/>
        <a:p>
          <a:r>
            <a:rPr lang="nb-NO" dirty="0" smtClean="0"/>
            <a:t>Kols</a:t>
          </a:r>
          <a:endParaRPr lang="nb-NO" dirty="0"/>
        </a:p>
      </dgm:t>
    </dgm:pt>
    <dgm:pt modelId="{3346F65A-EF6A-42A8-AA44-F8D4E8D4AAD0}" type="parTrans" cxnId="{DCE47E14-B292-425E-91F3-35A3CDF9A50B}">
      <dgm:prSet/>
      <dgm:spPr/>
      <dgm:t>
        <a:bodyPr/>
        <a:lstStyle/>
        <a:p>
          <a:endParaRPr lang="nb-NO"/>
        </a:p>
      </dgm:t>
    </dgm:pt>
    <dgm:pt modelId="{CCB7D6C1-72F7-4E46-BAD9-5A186E935C60}" type="sibTrans" cxnId="{DCE47E14-B292-425E-91F3-35A3CDF9A50B}">
      <dgm:prSet/>
      <dgm:spPr/>
      <dgm:t>
        <a:bodyPr/>
        <a:lstStyle/>
        <a:p>
          <a:endParaRPr lang="nb-NO"/>
        </a:p>
      </dgm:t>
    </dgm:pt>
    <dgm:pt modelId="{924F3522-1C81-42FF-A3F5-F3DBD03871E6}">
      <dgm:prSet phldrT="[Tekst]"/>
      <dgm:spPr/>
      <dgm:t>
        <a:bodyPr/>
        <a:lstStyle/>
        <a:p>
          <a:r>
            <a:rPr lang="nb-NO" dirty="0" smtClean="0"/>
            <a:t>Cancer</a:t>
          </a:r>
          <a:endParaRPr lang="nb-NO" dirty="0"/>
        </a:p>
      </dgm:t>
    </dgm:pt>
    <dgm:pt modelId="{125453E1-C0A5-45F4-9CC4-5AB65BEB3DBA}" type="parTrans" cxnId="{C4BC4F45-29C1-49C8-AA9A-3C3DBB5BA019}">
      <dgm:prSet/>
      <dgm:spPr/>
      <dgm:t>
        <a:bodyPr/>
        <a:lstStyle/>
        <a:p>
          <a:endParaRPr lang="nb-NO"/>
        </a:p>
      </dgm:t>
    </dgm:pt>
    <dgm:pt modelId="{8E597595-BFDA-4119-A980-F2C532185C24}" type="sibTrans" cxnId="{C4BC4F45-29C1-49C8-AA9A-3C3DBB5BA019}">
      <dgm:prSet/>
      <dgm:spPr/>
      <dgm:t>
        <a:bodyPr/>
        <a:lstStyle/>
        <a:p>
          <a:endParaRPr lang="nb-NO"/>
        </a:p>
      </dgm:t>
    </dgm:pt>
    <dgm:pt modelId="{D7058398-702C-4AB2-8D6C-E1E3E4287567}">
      <dgm:prSet phldrT="[Tekst]"/>
      <dgm:spPr/>
      <dgm:t>
        <a:bodyPr/>
        <a:lstStyle/>
        <a:p>
          <a:r>
            <a:rPr lang="nb-NO" dirty="0" smtClean="0"/>
            <a:t>Innbygger i en kommune</a:t>
          </a:r>
          <a:endParaRPr lang="nb-NO" dirty="0"/>
        </a:p>
      </dgm:t>
    </dgm:pt>
    <dgm:pt modelId="{736C6077-41B7-467C-9B08-AC6CB1B1FE9F}" type="parTrans" cxnId="{9B519B50-F3AF-4929-BFFE-0A9170CC1FB6}">
      <dgm:prSet/>
      <dgm:spPr/>
      <dgm:t>
        <a:bodyPr/>
        <a:lstStyle/>
        <a:p>
          <a:endParaRPr lang="nb-NO"/>
        </a:p>
      </dgm:t>
    </dgm:pt>
    <dgm:pt modelId="{EC9F9EC6-F544-4FDA-B517-2E1EA2768831}" type="sibTrans" cxnId="{9B519B50-F3AF-4929-BFFE-0A9170CC1FB6}">
      <dgm:prSet/>
      <dgm:spPr/>
      <dgm:t>
        <a:bodyPr/>
        <a:lstStyle/>
        <a:p>
          <a:endParaRPr lang="nb-NO"/>
        </a:p>
      </dgm:t>
    </dgm:pt>
    <dgm:pt modelId="{C0AEEBD5-3098-4695-890E-99CA3FACE4EF}">
      <dgm:prSet phldrT="[Tekst]"/>
      <dgm:spPr/>
      <dgm:t>
        <a:bodyPr/>
        <a:lstStyle/>
        <a:p>
          <a:r>
            <a:rPr lang="nb-NO" dirty="0" smtClean="0"/>
            <a:t>Diabetes</a:t>
          </a:r>
          <a:endParaRPr lang="nb-NO" dirty="0"/>
        </a:p>
      </dgm:t>
    </dgm:pt>
    <dgm:pt modelId="{B39D6F16-F67A-414C-AC30-84CEA78D17D9}" type="sibTrans" cxnId="{D728DBBE-5AC6-4A14-BEAA-8390F8A611EE}">
      <dgm:prSet/>
      <dgm:spPr/>
      <dgm:t>
        <a:bodyPr/>
        <a:lstStyle/>
        <a:p>
          <a:endParaRPr lang="nb-NO"/>
        </a:p>
      </dgm:t>
    </dgm:pt>
    <dgm:pt modelId="{5FDAC8BB-EA5C-402B-AD95-E2B1664B220F}" type="parTrans" cxnId="{D728DBBE-5AC6-4A14-BEAA-8390F8A611EE}">
      <dgm:prSet/>
      <dgm:spPr/>
      <dgm:t>
        <a:bodyPr/>
        <a:lstStyle/>
        <a:p>
          <a:endParaRPr lang="nb-NO"/>
        </a:p>
      </dgm:t>
    </dgm:pt>
    <dgm:pt modelId="{E66F0A99-CBC0-4574-B795-9B85DD0D6D91}" type="pres">
      <dgm:prSet presAssocID="{9D5CF449-78C4-46EF-A01A-AC347B3517B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F4582B79-A3D0-4164-AB02-58769C9E3DEC}" type="pres">
      <dgm:prSet presAssocID="{9D5CF449-78C4-46EF-A01A-AC347B3517B6}" presName="ellipse" presStyleLbl="trBgShp" presStyleIdx="0" presStyleCnt="1"/>
      <dgm:spPr/>
    </dgm:pt>
    <dgm:pt modelId="{B52634D0-210A-4F12-B7BB-678B705C6E0D}" type="pres">
      <dgm:prSet presAssocID="{9D5CF449-78C4-46EF-A01A-AC347B3517B6}" presName="arrow1" presStyleLbl="fgShp" presStyleIdx="0" presStyleCnt="1"/>
      <dgm:spPr/>
    </dgm:pt>
    <dgm:pt modelId="{9F46128F-5471-4754-B597-B0AFF74AD0A5}" type="pres">
      <dgm:prSet presAssocID="{9D5CF449-78C4-46EF-A01A-AC347B3517B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2DA8896-2D8D-4B38-ADC3-62FC26E0C0DA}" type="pres">
      <dgm:prSet presAssocID="{C0AEEBD5-3098-4695-890E-99CA3FACE4EF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01AF0BC-2CCB-4C97-BB3E-134A35BCEB51}" type="pres">
      <dgm:prSet presAssocID="{924F3522-1C81-42FF-A3F5-F3DBD03871E6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1A3D3ED-80CE-4304-BEBB-0D087AC4D2D9}" type="pres">
      <dgm:prSet presAssocID="{D7058398-702C-4AB2-8D6C-E1E3E428756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7A4B7B4-0B92-4C3B-BE07-6C5BC281215A}" type="pres">
      <dgm:prSet presAssocID="{9D5CF449-78C4-46EF-A01A-AC347B3517B6}" presName="funnel" presStyleLbl="trAlignAcc1" presStyleIdx="0" presStyleCnt="1"/>
      <dgm:spPr/>
    </dgm:pt>
  </dgm:ptLst>
  <dgm:cxnLst>
    <dgm:cxn modelId="{C4BC4F45-29C1-49C8-AA9A-3C3DBB5BA019}" srcId="{9D5CF449-78C4-46EF-A01A-AC347B3517B6}" destId="{924F3522-1C81-42FF-A3F5-F3DBD03871E6}" srcOrd="2" destOrd="0" parTransId="{125453E1-C0A5-45F4-9CC4-5AB65BEB3DBA}" sibTransId="{8E597595-BFDA-4119-A980-F2C532185C24}"/>
    <dgm:cxn modelId="{DCE47E14-B292-425E-91F3-35A3CDF9A50B}" srcId="{9D5CF449-78C4-46EF-A01A-AC347B3517B6}" destId="{1474B58A-156D-467C-AD3E-6F483C9A5238}" srcOrd="0" destOrd="0" parTransId="{3346F65A-EF6A-42A8-AA44-F8D4E8D4AAD0}" sibTransId="{CCB7D6C1-72F7-4E46-BAD9-5A186E935C60}"/>
    <dgm:cxn modelId="{5E395003-C86D-44AC-A0CD-CFC4D43E0B33}" type="presOf" srcId="{D7058398-702C-4AB2-8D6C-E1E3E4287567}" destId="{9F46128F-5471-4754-B597-B0AFF74AD0A5}" srcOrd="0" destOrd="0" presId="urn:microsoft.com/office/officeart/2005/8/layout/funnel1"/>
    <dgm:cxn modelId="{18DB300A-A8AA-4AB7-8D31-D7DFB5A0EEF6}" type="presOf" srcId="{9D5CF449-78C4-46EF-A01A-AC347B3517B6}" destId="{E66F0A99-CBC0-4574-B795-9B85DD0D6D91}" srcOrd="0" destOrd="0" presId="urn:microsoft.com/office/officeart/2005/8/layout/funnel1"/>
    <dgm:cxn modelId="{D728DBBE-5AC6-4A14-BEAA-8390F8A611EE}" srcId="{9D5CF449-78C4-46EF-A01A-AC347B3517B6}" destId="{C0AEEBD5-3098-4695-890E-99CA3FACE4EF}" srcOrd="1" destOrd="0" parTransId="{5FDAC8BB-EA5C-402B-AD95-E2B1664B220F}" sibTransId="{B39D6F16-F67A-414C-AC30-84CEA78D17D9}"/>
    <dgm:cxn modelId="{04394155-21EF-4932-9B2C-546410325287}" type="presOf" srcId="{C0AEEBD5-3098-4695-890E-99CA3FACE4EF}" destId="{001AF0BC-2CCB-4C97-BB3E-134A35BCEB51}" srcOrd="0" destOrd="0" presId="urn:microsoft.com/office/officeart/2005/8/layout/funnel1"/>
    <dgm:cxn modelId="{9B519B50-F3AF-4929-BFFE-0A9170CC1FB6}" srcId="{9D5CF449-78C4-46EF-A01A-AC347B3517B6}" destId="{D7058398-702C-4AB2-8D6C-E1E3E4287567}" srcOrd="3" destOrd="0" parTransId="{736C6077-41B7-467C-9B08-AC6CB1B1FE9F}" sibTransId="{EC9F9EC6-F544-4FDA-B517-2E1EA2768831}"/>
    <dgm:cxn modelId="{AA963CDC-7D74-4F0C-A77A-2D59D7F8EDBA}" type="presOf" srcId="{924F3522-1C81-42FF-A3F5-F3DBD03871E6}" destId="{02DA8896-2D8D-4B38-ADC3-62FC26E0C0DA}" srcOrd="0" destOrd="0" presId="urn:microsoft.com/office/officeart/2005/8/layout/funnel1"/>
    <dgm:cxn modelId="{6252BEF1-D981-4ECD-B289-2B9FE1E0D5AC}" type="presOf" srcId="{1474B58A-156D-467C-AD3E-6F483C9A5238}" destId="{D1A3D3ED-80CE-4304-BEBB-0D087AC4D2D9}" srcOrd="0" destOrd="0" presId="urn:microsoft.com/office/officeart/2005/8/layout/funnel1"/>
    <dgm:cxn modelId="{1DAA89E9-3118-449D-9ED4-AE198A0D0992}" type="presParOf" srcId="{E66F0A99-CBC0-4574-B795-9B85DD0D6D91}" destId="{F4582B79-A3D0-4164-AB02-58769C9E3DEC}" srcOrd="0" destOrd="0" presId="urn:microsoft.com/office/officeart/2005/8/layout/funnel1"/>
    <dgm:cxn modelId="{F988508F-F219-48F2-B566-85FBC1AF171A}" type="presParOf" srcId="{E66F0A99-CBC0-4574-B795-9B85DD0D6D91}" destId="{B52634D0-210A-4F12-B7BB-678B705C6E0D}" srcOrd="1" destOrd="0" presId="urn:microsoft.com/office/officeart/2005/8/layout/funnel1"/>
    <dgm:cxn modelId="{48F70F37-87FC-419B-A899-D6EC78678EB6}" type="presParOf" srcId="{E66F0A99-CBC0-4574-B795-9B85DD0D6D91}" destId="{9F46128F-5471-4754-B597-B0AFF74AD0A5}" srcOrd="2" destOrd="0" presId="urn:microsoft.com/office/officeart/2005/8/layout/funnel1"/>
    <dgm:cxn modelId="{952A02E5-CA38-4DD8-8BEF-B22A9855259B}" type="presParOf" srcId="{E66F0A99-CBC0-4574-B795-9B85DD0D6D91}" destId="{02DA8896-2D8D-4B38-ADC3-62FC26E0C0DA}" srcOrd="3" destOrd="0" presId="urn:microsoft.com/office/officeart/2005/8/layout/funnel1"/>
    <dgm:cxn modelId="{62D1CE5A-AA91-450D-827F-02CD70CAB577}" type="presParOf" srcId="{E66F0A99-CBC0-4574-B795-9B85DD0D6D91}" destId="{001AF0BC-2CCB-4C97-BB3E-134A35BCEB51}" srcOrd="4" destOrd="0" presId="urn:microsoft.com/office/officeart/2005/8/layout/funnel1"/>
    <dgm:cxn modelId="{0FD5E44C-E931-45C6-AF2F-38099EB8EDAB}" type="presParOf" srcId="{E66F0A99-CBC0-4574-B795-9B85DD0D6D91}" destId="{D1A3D3ED-80CE-4304-BEBB-0D087AC4D2D9}" srcOrd="5" destOrd="0" presId="urn:microsoft.com/office/officeart/2005/8/layout/funnel1"/>
    <dgm:cxn modelId="{889B4E11-CD86-40F2-9338-81AC0BDE956D}" type="presParOf" srcId="{E66F0A99-CBC0-4574-B795-9B85DD0D6D91}" destId="{17A4B7B4-0B92-4C3B-BE07-6C5BC281215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5CF449-78C4-46EF-A01A-AC347B3517B6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1474B58A-156D-467C-AD3E-6F483C9A5238}">
      <dgm:prSet phldrT="[Tekst]"/>
      <dgm:spPr/>
      <dgm:t>
        <a:bodyPr/>
        <a:lstStyle/>
        <a:p>
          <a:r>
            <a:rPr lang="nb-NO" dirty="0" smtClean="0"/>
            <a:t>Kols</a:t>
          </a:r>
          <a:endParaRPr lang="nb-NO" dirty="0"/>
        </a:p>
      </dgm:t>
    </dgm:pt>
    <dgm:pt modelId="{3346F65A-EF6A-42A8-AA44-F8D4E8D4AAD0}" type="parTrans" cxnId="{DCE47E14-B292-425E-91F3-35A3CDF9A50B}">
      <dgm:prSet/>
      <dgm:spPr/>
      <dgm:t>
        <a:bodyPr/>
        <a:lstStyle/>
        <a:p>
          <a:endParaRPr lang="nb-NO"/>
        </a:p>
      </dgm:t>
    </dgm:pt>
    <dgm:pt modelId="{CCB7D6C1-72F7-4E46-BAD9-5A186E935C60}" type="sibTrans" cxnId="{DCE47E14-B292-425E-91F3-35A3CDF9A50B}">
      <dgm:prSet/>
      <dgm:spPr/>
      <dgm:t>
        <a:bodyPr/>
        <a:lstStyle/>
        <a:p>
          <a:endParaRPr lang="nb-NO"/>
        </a:p>
      </dgm:t>
    </dgm:pt>
    <dgm:pt modelId="{924F3522-1C81-42FF-A3F5-F3DBD03871E6}">
      <dgm:prSet phldrT="[Tekst]"/>
      <dgm:spPr/>
      <dgm:t>
        <a:bodyPr/>
        <a:lstStyle/>
        <a:p>
          <a:r>
            <a:rPr lang="nb-NO" dirty="0" smtClean="0"/>
            <a:t>Cancer</a:t>
          </a:r>
          <a:endParaRPr lang="nb-NO" dirty="0"/>
        </a:p>
      </dgm:t>
    </dgm:pt>
    <dgm:pt modelId="{125453E1-C0A5-45F4-9CC4-5AB65BEB3DBA}" type="parTrans" cxnId="{C4BC4F45-29C1-49C8-AA9A-3C3DBB5BA019}">
      <dgm:prSet/>
      <dgm:spPr/>
      <dgm:t>
        <a:bodyPr/>
        <a:lstStyle/>
        <a:p>
          <a:endParaRPr lang="nb-NO"/>
        </a:p>
      </dgm:t>
    </dgm:pt>
    <dgm:pt modelId="{8E597595-BFDA-4119-A980-F2C532185C24}" type="sibTrans" cxnId="{C4BC4F45-29C1-49C8-AA9A-3C3DBB5BA019}">
      <dgm:prSet/>
      <dgm:spPr/>
      <dgm:t>
        <a:bodyPr/>
        <a:lstStyle/>
        <a:p>
          <a:endParaRPr lang="nb-NO"/>
        </a:p>
      </dgm:t>
    </dgm:pt>
    <dgm:pt modelId="{D7058398-702C-4AB2-8D6C-E1E3E4287567}">
      <dgm:prSet phldrT="[Tekst]"/>
      <dgm:spPr/>
      <dgm:t>
        <a:bodyPr/>
        <a:lstStyle/>
        <a:p>
          <a:r>
            <a:rPr lang="nb-NO" dirty="0" smtClean="0"/>
            <a:t>Innbygger i en kommune</a:t>
          </a:r>
          <a:endParaRPr lang="nb-NO" dirty="0"/>
        </a:p>
      </dgm:t>
    </dgm:pt>
    <dgm:pt modelId="{736C6077-41B7-467C-9B08-AC6CB1B1FE9F}" type="parTrans" cxnId="{9B519B50-F3AF-4929-BFFE-0A9170CC1FB6}">
      <dgm:prSet/>
      <dgm:spPr/>
      <dgm:t>
        <a:bodyPr/>
        <a:lstStyle/>
        <a:p>
          <a:endParaRPr lang="nb-NO"/>
        </a:p>
      </dgm:t>
    </dgm:pt>
    <dgm:pt modelId="{EC9F9EC6-F544-4FDA-B517-2E1EA2768831}" type="sibTrans" cxnId="{9B519B50-F3AF-4929-BFFE-0A9170CC1FB6}">
      <dgm:prSet/>
      <dgm:spPr/>
      <dgm:t>
        <a:bodyPr/>
        <a:lstStyle/>
        <a:p>
          <a:endParaRPr lang="nb-NO"/>
        </a:p>
      </dgm:t>
    </dgm:pt>
    <dgm:pt modelId="{C0AEEBD5-3098-4695-890E-99CA3FACE4EF}">
      <dgm:prSet phldrT="[Tekst]"/>
      <dgm:spPr/>
      <dgm:t>
        <a:bodyPr/>
        <a:lstStyle/>
        <a:p>
          <a:r>
            <a:rPr lang="nb-NO" dirty="0" smtClean="0"/>
            <a:t>Diabetes</a:t>
          </a:r>
          <a:endParaRPr lang="nb-NO" dirty="0"/>
        </a:p>
      </dgm:t>
    </dgm:pt>
    <dgm:pt modelId="{B39D6F16-F67A-414C-AC30-84CEA78D17D9}" type="sibTrans" cxnId="{D728DBBE-5AC6-4A14-BEAA-8390F8A611EE}">
      <dgm:prSet/>
      <dgm:spPr/>
      <dgm:t>
        <a:bodyPr/>
        <a:lstStyle/>
        <a:p>
          <a:endParaRPr lang="nb-NO"/>
        </a:p>
      </dgm:t>
    </dgm:pt>
    <dgm:pt modelId="{5FDAC8BB-EA5C-402B-AD95-E2B1664B220F}" type="parTrans" cxnId="{D728DBBE-5AC6-4A14-BEAA-8390F8A611EE}">
      <dgm:prSet/>
      <dgm:spPr/>
      <dgm:t>
        <a:bodyPr/>
        <a:lstStyle/>
        <a:p>
          <a:endParaRPr lang="nb-NO"/>
        </a:p>
      </dgm:t>
    </dgm:pt>
    <dgm:pt modelId="{E66F0A99-CBC0-4574-B795-9B85DD0D6D91}" type="pres">
      <dgm:prSet presAssocID="{9D5CF449-78C4-46EF-A01A-AC347B3517B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F4582B79-A3D0-4164-AB02-58769C9E3DEC}" type="pres">
      <dgm:prSet presAssocID="{9D5CF449-78C4-46EF-A01A-AC347B3517B6}" presName="ellipse" presStyleLbl="trBgShp" presStyleIdx="0" presStyleCnt="1"/>
      <dgm:spPr/>
    </dgm:pt>
    <dgm:pt modelId="{B52634D0-210A-4F12-B7BB-678B705C6E0D}" type="pres">
      <dgm:prSet presAssocID="{9D5CF449-78C4-46EF-A01A-AC347B3517B6}" presName="arrow1" presStyleLbl="fgShp" presStyleIdx="0" presStyleCnt="1"/>
      <dgm:spPr/>
    </dgm:pt>
    <dgm:pt modelId="{9F46128F-5471-4754-B597-B0AFF74AD0A5}" type="pres">
      <dgm:prSet presAssocID="{9D5CF449-78C4-46EF-A01A-AC347B3517B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2DA8896-2D8D-4B38-ADC3-62FC26E0C0DA}" type="pres">
      <dgm:prSet presAssocID="{C0AEEBD5-3098-4695-890E-99CA3FACE4EF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01AF0BC-2CCB-4C97-BB3E-134A35BCEB51}" type="pres">
      <dgm:prSet presAssocID="{924F3522-1C81-42FF-A3F5-F3DBD03871E6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1A3D3ED-80CE-4304-BEBB-0D087AC4D2D9}" type="pres">
      <dgm:prSet presAssocID="{D7058398-702C-4AB2-8D6C-E1E3E428756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7A4B7B4-0B92-4C3B-BE07-6C5BC281215A}" type="pres">
      <dgm:prSet presAssocID="{9D5CF449-78C4-46EF-A01A-AC347B3517B6}" presName="funnel" presStyleLbl="trAlignAcc1" presStyleIdx="0" presStyleCnt="1"/>
      <dgm:spPr/>
    </dgm:pt>
  </dgm:ptLst>
  <dgm:cxnLst>
    <dgm:cxn modelId="{C4BC4F45-29C1-49C8-AA9A-3C3DBB5BA019}" srcId="{9D5CF449-78C4-46EF-A01A-AC347B3517B6}" destId="{924F3522-1C81-42FF-A3F5-F3DBD03871E6}" srcOrd="2" destOrd="0" parTransId="{125453E1-C0A5-45F4-9CC4-5AB65BEB3DBA}" sibTransId="{8E597595-BFDA-4119-A980-F2C532185C24}"/>
    <dgm:cxn modelId="{DCE47E14-B292-425E-91F3-35A3CDF9A50B}" srcId="{9D5CF449-78C4-46EF-A01A-AC347B3517B6}" destId="{1474B58A-156D-467C-AD3E-6F483C9A5238}" srcOrd="0" destOrd="0" parTransId="{3346F65A-EF6A-42A8-AA44-F8D4E8D4AAD0}" sibTransId="{CCB7D6C1-72F7-4E46-BAD9-5A186E935C60}"/>
    <dgm:cxn modelId="{A03DDD46-2B27-4BD9-8303-360F90C2973B}" type="presOf" srcId="{1474B58A-156D-467C-AD3E-6F483C9A5238}" destId="{D1A3D3ED-80CE-4304-BEBB-0D087AC4D2D9}" srcOrd="0" destOrd="0" presId="urn:microsoft.com/office/officeart/2005/8/layout/funnel1"/>
    <dgm:cxn modelId="{85EB6B2B-4DD2-45FC-84FB-AB202ACD2C98}" type="presOf" srcId="{C0AEEBD5-3098-4695-890E-99CA3FACE4EF}" destId="{001AF0BC-2CCB-4C97-BB3E-134A35BCEB51}" srcOrd="0" destOrd="0" presId="urn:microsoft.com/office/officeart/2005/8/layout/funnel1"/>
    <dgm:cxn modelId="{F42B1243-BFD9-4AD7-B09C-25652CC6CC66}" type="presOf" srcId="{D7058398-702C-4AB2-8D6C-E1E3E4287567}" destId="{9F46128F-5471-4754-B597-B0AFF74AD0A5}" srcOrd="0" destOrd="0" presId="urn:microsoft.com/office/officeart/2005/8/layout/funnel1"/>
    <dgm:cxn modelId="{D728DBBE-5AC6-4A14-BEAA-8390F8A611EE}" srcId="{9D5CF449-78C4-46EF-A01A-AC347B3517B6}" destId="{C0AEEBD5-3098-4695-890E-99CA3FACE4EF}" srcOrd="1" destOrd="0" parTransId="{5FDAC8BB-EA5C-402B-AD95-E2B1664B220F}" sibTransId="{B39D6F16-F67A-414C-AC30-84CEA78D17D9}"/>
    <dgm:cxn modelId="{9B519B50-F3AF-4929-BFFE-0A9170CC1FB6}" srcId="{9D5CF449-78C4-46EF-A01A-AC347B3517B6}" destId="{D7058398-702C-4AB2-8D6C-E1E3E4287567}" srcOrd="3" destOrd="0" parTransId="{736C6077-41B7-467C-9B08-AC6CB1B1FE9F}" sibTransId="{EC9F9EC6-F544-4FDA-B517-2E1EA2768831}"/>
    <dgm:cxn modelId="{8F66C7FC-6846-4262-A5F8-E442932C3C8A}" type="presOf" srcId="{924F3522-1C81-42FF-A3F5-F3DBD03871E6}" destId="{02DA8896-2D8D-4B38-ADC3-62FC26E0C0DA}" srcOrd="0" destOrd="0" presId="urn:microsoft.com/office/officeart/2005/8/layout/funnel1"/>
    <dgm:cxn modelId="{8E7BF061-DD67-4E3D-B19D-EBC098575D61}" type="presOf" srcId="{9D5CF449-78C4-46EF-A01A-AC347B3517B6}" destId="{E66F0A99-CBC0-4574-B795-9B85DD0D6D91}" srcOrd="0" destOrd="0" presId="urn:microsoft.com/office/officeart/2005/8/layout/funnel1"/>
    <dgm:cxn modelId="{238F64C9-7AB3-402B-8923-FCAD786E65BB}" type="presParOf" srcId="{E66F0A99-CBC0-4574-B795-9B85DD0D6D91}" destId="{F4582B79-A3D0-4164-AB02-58769C9E3DEC}" srcOrd="0" destOrd="0" presId="urn:microsoft.com/office/officeart/2005/8/layout/funnel1"/>
    <dgm:cxn modelId="{A84E6C26-D268-4B4C-BF45-415B792F13B7}" type="presParOf" srcId="{E66F0A99-CBC0-4574-B795-9B85DD0D6D91}" destId="{B52634D0-210A-4F12-B7BB-678B705C6E0D}" srcOrd="1" destOrd="0" presId="urn:microsoft.com/office/officeart/2005/8/layout/funnel1"/>
    <dgm:cxn modelId="{BAD9306A-2684-45DA-9F30-27CEFC864360}" type="presParOf" srcId="{E66F0A99-CBC0-4574-B795-9B85DD0D6D91}" destId="{9F46128F-5471-4754-B597-B0AFF74AD0A5}" srcOrd="2" destOrd="0" presId="urn:microsoft.com/office/officeart/2005/8/layout/funnel1"/>
    <dgm:cxn modelId="{012A41D3-3748-49D9-BC11-02EBBDD57FFE}" type="presParOf" srcId="{E66F0A99-CBC0-4574-B795-9B85DD0D6D91}" destId="{02DA8896-2D8D-4B38-ADC3-62FC26E0C0DA}" srcOrd="3" destOrd="0" presId="urn:microsoft.com/office/officeart/2005/8/layout/funnel1"/>
    <dgm:cxn modelId="{3D4808A3-1030-4E8B-8EB6-7AECFC0850ED}" type="presParOf" srcId="{E66F0A99-CBC0-4574-B795-9B85DD0D6D91}" destId="{001AF0BC-2CCB-4C97-BB3E-134A35BCEB51}" srcOrd="4" destOrd="0" presId="urn:microsoft.com/office/officeart/2005/8/layout/funnel1"/>
    <dgm:cxn modelId="{983025D2-D8D0-48BA-9FE7-89898E6C54F6}" type="presParOf" srcId="{E66F0A99-CBC0-4574-B795-9B85DD0D6D91}" destId="{D1A3D3ED-80CE-4304-BEBB-0D087AC4D2D9}" srcOrd="5" destOrd="0" presId="urn:microsoft.com/office/officeart/2005/8/layout/funnel1"/>
    <dgm:cxn modelId="{E3ACD38C-9E7D-422B-960F-38721FC63F45}" type="presParOf" srcId="{E66F0A99-CBC0-4574-B795-9B85DD0D6D91}" destId="{17A4B7B4-0B92-4C3B-BE07-6C5BC281215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21A4B8-9DAB-44FE-BC5C-6A9F54112CA1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AC695FB4-E62A-4397-81B4-0F1C6B5D584B}">
      <dgm:prSet phldrT="[Tekst]"/>
      <dgm:spPr/>
      <dgm:t>
        <a:bodyPr/>
        <a:lstStyle/>
        <a:p>
          <a:r>
            <a:rPr lang="nb-NO" dirty="0" smtClean="0"/>
            <a:t>Kommune</a:t>
          </a:r>
          <a:endParaRPr lang="nb-NO" dirty="0"/>
        </a:p>
      </dgm:t>
    </dgm:pt>
    <dgm:pt modelId="{E99E8DF5-B276-4C67-BE45-809E4AF5ECE9}" type="parTrans" cxnId="{F5211BB6-685D-413C-B718-A609B82093F1}">
      <dgm:prSet/>
      <dgm:spPr/>
      <dgm:t>
        <a:bodyPr/>
        <a:lstStyle/>
        <a:p>
          <a:endParaRPr lang="nb-NO"/>
        </a:p>
      </dgm:t>
    </dgm:pt>
    <dgm:pt modelId="{D3A51B31-D74B-4291-ADBE-2915F6C97F29}" type="sibTrans" cxnId="{F5211BB6-685D-413C-B718-A609B82093F1}">
      <dgm:prSet/>
      <dgm:spPr/>
      <dgm:t>
        <a:bodyPr/>
        <a:lstStyle/>
        <a:p>
          <a:endParaRPr lang="nb-NO"/>
        </a:p>
      </dgm:t>
    </dgm:pt>
    <dgm:pt modelId="{47728ADA-E22B-4E1A-8343-4F441F8BF1E5}">
      <dgm:prSet phldrT="[Tekst]"/>
      <dgm:spPr/>
      <dgm:t>
        <a:bodyPr/>
        <a:lstStyle/>
        <a:p>
          <a:r>
            <a:rPr lang="nb-NO" dirty="0" smtClean="0"/>
            <a:t>Helseforetak</a:t>
          </a:r>
          <a:endParaRPr lang="nb-NO" dirty="0"/>
        </a:p>
      </dgm:t>
    </dgm:pt>
    <dgm:pt modelId="{EA9FC576-270C-46C6-99C6-D7A27AB732BD}" type="parTrans" cxnId="{F8816FE0-B438-4E67-A23E-17CD1EF930DC}">
      <dgm:prSet/>
      <dgm:spPr/>
      <dgm:t>
        <a:bodyPr/>
        <a:lstStyle/>
        <a:p>
          <a:endParaRPr lang="nb-NO"/>
        </a:p>
      </dgm:t>
    </dgm:pt>
    <dgm:pt modelId="{6DD90767-B972-4E64-B3E1-0FB6CF969ED8}" type="sibTrans" cxnId="{F8816FE0-B438-4E67-A23E-17CD1EF930DC}">
      <dgm:prSet/>
      <dgm:spPr/>
      <dgm:t>
        <a:bodyPr/>
        <a:lstStyle/>
        <a:p>
          <a:endParaRPr lang="nb-NO"/>
        </a:p>
      </dgm:t>
    </dgm:pt>
    <dgm:pt modelId="{73F6486D-8914-4E2D-80F5-F850BDE2A045}" type="pres">
      <dgm:prSet presAssocID="{2621A4B8-9DAB-44FE-BC5C-6A9F54112C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BD22F2FB-59B8-4842-893E-1B5685B63EA0}" type="pres">
      <dgm:prSet presAssocID="{AC695FB4-E62A-4397-81B4-0F1C6B5D584B}" presName="arrow" presStyleLbl="node1" presStyleIdx="0" presStyleCnt="2" custRadScaleRad="9507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D228994-A274-45B5-B136-65819B6A5D94}" type="pres">
      <dgm:prSet presAssocID="{47728ADA-E22B-4E1A-8343-4F441F8BF1E5}" presName="arrow" presStyleLbl="node1" presStyleIdx="1" presStyleCnt="2" custRadScaleRad="9552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91067DC5-929D-47E5-B1EB-D36EA3E8D620}" type="presOf" srcId="{AC695FB4-E62A-4397-81B4-0F1C6B5D584B}" destId="{BD22F2FB-59B8-4842-893E-1B5685B63EA0}" srcOrd="0" destOrd="0" presId="urn:microsoft.com/office/officeart/2005/8/layout/arrow5"/>
    <dgm:cxn modelId="{4C15AD18-26D4-4D8A-9F26-EE24F297A809}" type="presOf" srcId="{47728ADA-E22B-4E1A-8343-4F441F8BF1E5}" destId="{4D228994-A274-45B5-B136-65819B6A5D94}" srcOrd="0" destOrd="0" presId="urn:microsoft.com/office/officeart/2005/8/layout/arrow5"/>
    <dgm:cxn modelId="{F8C92925-935B-4C6A-9F77-5B756CD393BA}" type="presOf" srcId="{2621A4B8-9DAB-44FE-BC5C-6A9F54112CA1}" destId="{73F6486D-8914-4E2D-80F5-F850BDE2A045}" srcOrd="0" destOrd="0" presId="urn:microsoft.com/office/officeart/2005/8/layout/arrow5"/>
    <dgm:cxn modelId="{F8816FE0-B438-4E67-A23E-17CD1EF930DC}" srcId="{2621A4B8-9DAB-44FE-BC5C-6A9F54112CA1}" destId="{47728ADA-E22B-4E1A-8343-4F441F8BF1E5}" srcOrd="1" destOrd="0" parTransId="{EA9FC576-270C-46C6-99C6-D7A27AB732BD}" sibTransId="{6DD90767-B972-4E64-B3E1-0FB6CF969ED8}"/>
    <dgm:cxn modelId="{F5211BB6-685D-413C-B718-A609B82093F1}" srcId="{2621A4B8-9DAB-44FE-BC5C-6A9F54112CA1}" destId="{AC695FB4-E62A-4397-81B4-0F1C6B5D584B}" srcOrd="0" destOrd="0" parTransId="{E99E8DF5-B276-4C67-BE45-809E4AF5ECE9}" sibTransId="{D3A51B31-D74B-4291-ADBE-2915F6C97F29}"/>
    <dgm:cxn modelId="{B0D7A022-5EA3-4D7F-AAC9-D58E897C5521}" type="presParOf" srcId="{73F6486D-8914-4E2D-80F5-F850BDE2A045}" destId="{BD22F2FB-59B8-4842-893E-1B5685B63EA0}" srcOrd="0" destOrd="0" presId="urn:microsoft.com/office/officeart/2005/8/layout/arrow5"/>
    <dgm:cxn modelId="{3C329FEF-904C-41AA-A899-D6A9006472BE}" type="presParOf" srcId="{73F6486D-8914-4E2D-80F5-F850BDE2A045}" destId="{4D228994-A274-45B5-B136-65819B6A5D9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21A4B8-9DAB-44FE-BC5C-6A9F54112CA1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AC695FB4-E62A-4397-81B4-0F1C6B5D584B}">
      <dgm:prSet phldrT="[Tekst]"/>
      <dgm:spPr/>
      <dgm:t>
        <a:bodyPr/>
        <a:lstStyle/>
        <a:p>
          <a:r>
            <a:rPr lang="nb-NO" dirty="0" smtClean="0"/>
            <a:t>Kommune</a:t>
          </a:r>
          <a:endParaRPr lang="nb-NO" dirty="0"/>
        </a:p>
      </dgm:t>
    </dgm:pt>
    <dgm:pt modelId="{E99E8DF5-B276-4C67-BE45-809E4AF5ECE9}" type="parTrans" cxnId="{F5211BB6-685D-413C-B718-A609B82093F1}">
      <dgm:prSet/>
      <dgm:spPr/>
      <dgm:t>
        <a:bodyPr/>
        <a:lstStyle/>
        <a:p>
          <a:endParaRPr lang="nb-NO"/>
        </a:p>
      </dgm:t>
    </dgm:pt>
    <dgm:pt modelId="{D3A51B31-D74B-4291-ADBE-2915F6C97F29}" type="sibTrans" cxnId="{F5211BB6-685D-413C-B718-A609B82093F1}">
      <dgm:prSet/>
      <dgm:spPr/>
      <dgm:t>
        <a:bodyPr/>
        <a:lstStyle/>
        <a:p>
          <a:endParaRPr lang="nb-NO"/>
        </a:p>
      </dgm:t>
    </dgm:pt>
    <dgm:pt modelId="{47728ADA-E22B-4E1A-8343-4F441F8BF1E5}">
      <dgm:prSet phldrT="[Tekst]"/>
      <dgm:spPr/>
      <dgm:t>
        <a:bodyPr/>
        <a:lstStyle/>
        <a:p>
          <a:r>
            <a:rPr lang="nb-NO" dirty="0" smtClean="0"/>
            <a:t>Helseforetak</a:t>
          </a:r>
          <a:endParaRPr lang="nb-NO" dirty="0"/>
        </a:p>
      </dgm:t>
    </dgm:pt>
    <dgm:pt modelId="{EA9FC576-270C-46C6-99C6-D7A27AB732BD}" type="parTrans" cxnId="{F8816FE0-B438-4E67-A23E-17CD1EF930DC}">
      <dgm:prSet/>
      <dgm:spPr/>
      <dgm:t>
        <a:bodyPr/>
        <a:lstStyle/>
        <a:p>
          <a:endParaRPr lang="nb-NO"/>
        </a:p>
      </dgm:t>
    </dgm:pt>
    <dgm:pt modelId="{6DD90767-B972-4E64-B3E1-0FB6CF969ED8}" type="sibTrans" cxnId="{F8816FE0-B438-4E67-A23E-17CD1EF930DC}">
      <dgm:prSet/>
      <dgm:spPr/>
      <dgm:t>
        <a:bodyPr/>
        <a:lstStyle/>
        <a:p>
          <a:endParaRPr lang="nb-NO"/>
        </a:p>
      </dgm:t>
    </dgm:pt>
    <dgm:pt modelId="{73F6486D-8914-4E2D-80F5-F850BDE2A045}" type="pres">
      <dgm:prSet presAssocID="{2621A4B8-9DAB-44FE-BC5C-6A9F54112C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BD22F2FB-59B8-4842-893E-1B5685B63EA0}" type="pres">
      <dgm:prSet presAssocID="{AC695FB4-E62A-4397-81B4-0F1C6B5D584B}" presName="arrow" presStyleLbl="node1" presStyleIdx="0" presStyleCnt="2" custRadScaleRad="9507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4D228994-A274-45B5-B136-65819B6A5D94}" type="pres">
      <dgm:prSet presAssocID="{47728ADA-E22B-4E1A-8343-4F441F8BF1E5}" presName="arrow" presStyleLbl="node1" presStyleIdx="1" presStyleCnt="2" custRadScaleRad="9552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9B9D03BF-F86B-4982-A4D5-C732CC964C1B}" type="presOf" srcId="{2621A4B8-9DAB-44FE-BC5C-6A9F54112CA1}" destId="{73F6486D-8914-4E2D-80F5-F850BDE2A045}" srcOrd="0" destOrd="0" presId="urn:microsoft.com/office/officeart/2005/8/layout/arrow5"/>
    <dgm:cxn modelId="{87640B7E-9FB2-407E-9F88-159C4CD73D7B}" type="presOf" srcId="{AC695FB4-E62A-4397-81B4-0F1C6B5D584B}" destId="{BD22F2FB-59B8-4842-893E-1B5685B63EA0}" srcOrd="0" destOrd="0" presId="urn:microsoft.com/office/officeart/2005/8/layout/arrow5"/>
    <dgm:cxn modelId="{FE1452A3-4144-4C8D-8A1B-D8E052B43B77}" type="presOf" srcId="{47728ADA-E22B-4E1A-8343-4F441F8BF1E5}" destId="{4D228994-A274-45B5-B136-65819B6A5D94}" srcOrd="0" destOrd="0" presId="urn:microsoft.com/office/officeart/2005/8/layout/arrow5"/>
    <dgm:cxn modelId="{F8816FE0-B438-4E67-A23E-17CD1EF930DC}" srcId="{2621A4B8-9DAB-44FE-BC5C-6A9F54112CA1}" destId="{47728ADA-E22B-4E1A-8343-4F441F8BF1E5}" srcOrd="1" destOrd="0" parTransId="{EA9FC576-270C-46C6-99C6-D7A27AB732BD}" sibTransId="{6DD90767-B972-4E64-B3E1-0FB6CF969ED8}"/>
    <dgm:cxn modelId="{F5211BB6-685D-413C-B718-A609B82093F1}" srcId="{2621A4B8-9DAB-44FE-BC5C-6A9F54112CA1}" destId="{AC695FB4-E62A-4397-81B4-0F1C6B5D584B}" srcOrd="0" destOrd="0" parTransId="{E99E8DF5-B276-4C67-BE45-809E4AF5ECE9}" sibTransId="{D3A51B31-D74B-4291-ADBE-2915F6C97F29}"/>
    <dgm:cxn modelId="{81CA4C69-8E10-406F-97BB-CEB02D812C8F}" type="presParOf" srcId="{73F6486D-8914-4E2D-80F5-F850BDE2A045}" destId="{BD22F2FB-59B8-4842-893E-1B5685B63EA0}" srcOrd="0" destOrd="0" presId="urn:microsoft.com/office/officeart/2005/8/layout/arrow5"/>
    <dgm:cxn modelId="{6C792646-BEFC-4A0B-AF8D-E90EE584349E}" type="presParOf" srcId="{73F6486D-8914-4E2D-80F5-F850BDE2A045}" destId="{4D228994-A274-45B5-B136-65819B6A5D9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82B79-A3D0-4164-AB02-58769C9E3DEC}">
      <dsp:nvSpPr>
        <dsp:cNvPr id="0" name=""/>
        <dsp:cNvSpPr/>
      </dsp:nvSpPr>
      <dsp:spPr>
        <a:xfrm>
          <a:off x="2441739" y="207793"/>
          <a:ext cx="4123908" cy="143217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634D0-210A-4F12-B7BB-678B705C6E0D}">
      <dsp:nvSpPr>
        <dsp:cNvPr id="0" name=""/>
        <dsp:cNvSpPr/>
      </dsp:nvSpPr>
      <dsp:spPr>
        <a:xfrm>
          <a:off x="4110483" y="3714714"/>
          <a:ext cx="799207" cy="511492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6128F-5471-4754-B597-B0AFF74AD0A5}">
      <dsp:nvSpPr>
        <dsp:cNvPr id="0" name=""/>
        <dsp:cNvSpPr/>
      </dsp:nvSpPr>
      <dsp:spPr>
        <a:xfrm>
          <a:off x="2591990" y="4123908"/>
          <a:ext cx="3836193" cy="959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600" kern="1200" dirty="0" smtClean="0"/>
            <a:t>Innbygger i en kommune</a:t>
          </a:r>
          <a:endParaRPr lang="nb-NO" sz="2600" kern="1200" dirty="0"/>
        </a:p>
      </dsp:txBody>
      <dsp:txXfrm>
        <a:off x="2591990" y="4123908"/>
        <a:ext cx="3836193" cy="959048"/>
      </dsp:txXfrm>
    </dsp:sp>
    <dsp:sp modelId="{02DA8896-2D8D-4B38-ADC3-62FC26E0C0DA}">
      <dsp:nvSpPr>
        <dsp:cNvPr id="0" name=""/>
        <dsp:cNvSpPr/>
      </dsp:nvSpPr>
      <dsp:spPr>
        <a:xfrm>
          <a:off x="3941052" y="1750583"/>
          <a:ext cx="1438572" cy="1438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100" kern="1200" dirty="0" smtClean="0"/>
            <a:t>Cancer</a:t>
          </a:r>
          <a:endParaRPr lang="nb-NO" sz="2100" kern="1200" dirty="0"/>
        </a:p>
      </dsp:txBody>
      <dsp:txXfrm>
        <a:off x="4151726" y="1961257"/>
        <a:ext cx="1017224" cy="1017224"/>
      </dsp:txXfrm>
    </dsp:sp>
    <dsp:sp modelId="{001AF0BC-2CCB-4C97-BB3E-134A35BCEB51}">
      <dsp:nvSpPr>
        <dsp:cNvPr id="0" name=""/>
        <dsp:cNvSpPr/>
      </dsp:nvSpPr>
      <dsp:spPr>
        <a:xfrm>
          <a:off x="2911673" y="671333"/>
          <a:ext cx="1438572" cy="1438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100" kern="1200" dirty="0" smtClean="0"/>
            <a:t>Diabetes</a:t>
          </a:r>
          <a:endParaRPr lang="nb-NO" sz="2100" kern="1200" dirty="0"/>
        </a:p>
      </dsp:txBody>
      <dsp:txXfrm>
        <a:off x="3122347" y="882007"/>
        <a:ext cx="1017224" cy="1017224"/>
      </dsp:txXfrm>
    </dsp:sp>
    <dsp:sp modelId="{D1A3D3ED-80CE-4304-BEBB-0D087AC4D2D9}">
      <dsp:nvSpPr>
        <dsp:cNvPr id="0" name=""/>
        <dsp:cNvSpPr/>
      </dsp:nvSpPr>
      <dsp:spPr>
        <a:xfrm>
          <a:off x="4382214" y="323519"/>
          <a:ext cx="1438572" cy="1438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100" kern="1200" dirty="0" smtClean="0"/>
            <a:t>Kols</a:t>
          </a:r>
          <a:endParaRPr lang="nb-NO" sz="2100" kern="1200" dirty="0"/>
        </a:p>
      </dsp:txBody>
      <dsp:txXfrm>
        <a:off x="4592888" y="534193"/>
        <a:ext cx="1017224" cy="1017224"/>
      </dsp:txXfrm>
    </dsp:sp>
    <dsp:sp modelId="{17A4B7B4-0B92-4C3B-BE07-6C5BC281215A}">
      <dsp:nvSpPr>
        <dsp:cNvPr id="0" name=""/>
        <dsp:cNvSpPr/>
      </dsp:nvSpPr>
      <dsp:spPr>
        <a:xfrm>
          <a:off x="2272307" y="31968"/>
          <a:ext cx="4475559" cy="358044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82B79-A3D0-4164-AB02-58769C9E3DEC}">
      <dsp:nvSpPr>
        <dsp:cNvPr id="0" name=""/>
        <dsp:cNvSpPr/>
      </dsp:nvSpPr>
      <dsp:spPr>
        <a:xfrm>
          <a:off x="2441739" y="207793"/>
          <a:ext cx="4123908" cy="143217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634D0-210A-4F12-B7BB-678B705C6E0D}">
      <dsp:nvSpPr>
        <dsp:cNvPr id="0" name=""/>
        <dsp:cNvSpPr/>
      </dsp:nvSpPr>
      <dsp:spPr>
        <a:xfrm>
          <a:off x="4110483" y="3714714"/>
          <a:ext cx="799207" cy="511492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6128F-5471-4754-B597-B0AFF74AD0A5}">
      <dsp:nvSpPr>
        <dsp:cNvPr id="0" name=""/>
        <dsp:cNvSpPr/>
      </dsp:nvSpPr>
      <dsp:spPr>
        <a:xfrm>
          <a:off x="2591990" y="4123908"/>
          <a:ext cx="3836193" cy="959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600" kern="1200" dirty="0" smtClean="0"/>
            <a:t>Innbygger i en kommune</a:t>
          </a:r>
          <a:endParaRPr lang="nb-NO" sz="2600" kern="1200" dirty="0"/>
        </a:p>
      </dsp:txBody>
      <dsp:txXfrm>
        <a:off x="2591990" y="4123908"/>
        <a:ext cx="3836193" cy="959048"/>
      </dsp:txXfrm>
    </dsp:sp>
    <dsp:sp modelId="{02DA8896-2D8D-4B38-ADC3-62FC26E0C0DA}">
      <dsp:nvSpPr>
        <dsp:cNvPr id="0" name=""/>
        <dsp:cNvSpPr/>
      </dsp:nvSpPr>
      <dsp:spPr>
        <a:xfrm>
          <a:off x="3941052" y="1750583"/>
          <a:ext cx="1438572" cy="1438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100" kern="1200" dirty="0" smtClean="0"/>
            <a:t>Cancer</a:t>
          </a:r>
          <a:endParaRPr lang="nb-NO" sz="2100" kern="1200" dirty="0"/>
        </a:p>
      </dsp:txBody>
      <dsp:txXfrm>
        <a:off x="4151726" y="1961257"/>
        <a:ext cx="1017224" cy="1017224"/>
      </dsp:txXfrm>
    </dsp:sp>
    <dsp:sp modelId="{001AF0BC-2CCB-4C97-BB3E-134A35BCEB51}">
      <dsp:nvSpPr>
        <dsp:cNvPr id="0" name=""/>
        <dsp:cNvSpPr/>
      </dsp:nvSpPr>
      <dsp:spPr>
        <a:xfrm>
          <a:off x="2911673" y="671333"/>
          <a:ext cx="1438572" cy="1438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100" kern="1200" dirty="0" smtClean="0"/>
            <a:t>Diabetes</a:t>
          </a:r>
          <a:endParaRPr lang="nb-NO" sz="2100" kern="1200" dirty="0"/>
        </a:p>
      </dsp:txBody>
      <dsp:txXfrm>
        <a:off x="3122347" y="882007"/>
        <a:ext cx="1017224" cy="1017224"/>
      </dsp:txXfrm>
    </dsp:sp>
    <dsp:sp modelId="{D1A3D3ED-80CE-4304-BEBB-0D087AC4D2D9}">
      <dsp:nvSpPr>
        <dsp:cNvPr id="0" name=""/>
        <dsp:cNvSpPr/>
      </dsp:nvSpPr>
      <dsp:spPr>
        <a:xfrm>
          <a:off x="4382214" y="323519"/>
          <a:ext cx="1438572" cy="1438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100" kern="1200" dirty="0" smtClean="0"/>
            <a:t>Kols</a:t>
          </a:r>
          <a:endParaRPr lang="nb-NO" sz="2100" kern="1200" dirty="0"/>
        </a:p>
      </dsp:txBody>
      <dsp:txXfrm>
        <a:off x="4592888" y="534193"/>
        <a:ext cx="1017224" cy="1017224"/>
      </dsp:txXfrm>
    </dsp:sp>
    <dsp:sp modelId="{17A4B7B4-0B92-4C3B-BE07-6C5BC281215A}">
      <dsp:nvSpPr>
        <dsp:cNvPr id="0" name=""/>
        <dsp:cNvSpPr/>
      </dsp:nvSpPr>
      <dsp:spPr>
        <a:xfrm>
          <a:off x="2272307" y="31968"/>
          <a:ext cx="4475559" cy="358044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2F2FB-59B8-4842-893E-1B5685B63EA0}">
      <dsp:nvSpPr>
        <dsp:cNvPr id="0" name=""/>
        <dsp:cNvSpPr/>
      </dsp:nvSpPr>
      <dsp:spPr>
        <a:xfrm rot="16200000">
          <a:off x="105476" y="236785"/>
          <a:ext cx="4026991" cy="402699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4100" kern="1200" dirty="0" smtClean="0"/>
            <a:t>Kommune</a:t>
          </a:r>
          <a:endParaRPr lang="nb-NO" sz="4100" kern="1200" dirty="0"/>
        </a:p>
      </dsp:txBody>
      <dsp:txXfrm rot="5400000">
        <a:off x="105477" y="1243533"/>
        <a:ext cx="3322268" cy="2013495"/>
      </dsp:txXfrm>
    </dsp:sp>
    <dsp:sp modelId="{4D228994-A274-45B5-B136-65819B6A5D94}">
      <dsp:nvSpPr>
        <dsp:cNvPr id="0" name=""/>
        <dsp:cNvSpPr/>
      </dsp:nvSpPr>
      <dsp:spPr>
        <a:xfrm rot="5400000">
          <a:off x="4157456" y="236785"/>
          <a:ext cx="4026991" cy="402699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4100" kern="1200" dirty="0" smtClean="0"/>
            <a:t>Helseforetak</a:t>
          </a:r>
          <a:endParaRPr lang="nb-NO" sz="4100" kern="1200" dirty="0"/>
        </a:p>
      </dsp:txBody>
      <dsp:txXfrm rot="-5400000">
        <a:off x="4862180" y="1243533"/>
        <a:ext cx="3322268" cy="20134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2F2FB-59B8-4842-893E-1B5685B63EA0}">
      <dsp:nvSpPr>
        <dsp:cNvPr id="0" name=""/>
        <dsp:cNvSpPr/>
      </dsp:nvSpPr>
      <dsp:spPr>
        <a:xfrm rot="16200000">
          <a:off x="105476" y="236785"/>
          <a:ext cx="4026991" cy="402699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4100" kern="1200" dirty="0" smtClean="0"/>
            <a:t>Kommune</a:t>
          </a:r>
          <a:endParaRPr lang="nb-NO" sz="4100" kern="1200" dirty="0"/>
        </a:p>
      </dsp:txBody>
      <dsp:txXfrm rot="5400000">
        <a:off x="105477" y="1243533"/>
        <a:ext cx="3322268" cy="2013495"/>
      </dsp:txXfrm>
    </dsp:sp>
    <dsp:sp modelId="{4D228994-A274-45B5-B136-65819B6A5D94}">
      <dsp:nvSpPr>
        <dsp:cNvPr id="0" name=""/>
        <dsp:cNvSpPr/>
      </dsp:nvSpPr>
      <dsp:spPr>
        <a:xfrm rot="5400000">
          <a:off x="4157456" y="236785"/>
          <a:ext cx="4026991" cy="402699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4100" kern="1200" dirty="0" smtClean="0"/>
            <a:t>Helseforetak</a:t>
          </a:r>
          <a:endParaRPr lang="nb-NO" sz="4100" kern="1200" dirty="0"/>
        </a:p>
      </dsp:txBody>
      <dsp:txXfrm rot="-5400000">
        <a:off x="4862180" y="1243533"/>
        <a:ext cx="3322268" cy="2013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98DE4-BA60-42F2-AE7D-0EC28F001C3C}" type="datetimeFigureOut">
              <a:rPr lang="nb-NO" smtClean="0"/>
              <a:pPr/>
              <a:t>14.09.2015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34A91-339B-4738-BA8D-68EFFD902B6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8051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12000" y="4680000"/>
            <a:ext cx="8280000" cy="1260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12000" y="3960000"/>
            <a:ext cx="8280000" cy="45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2000" y="4680000"/>
            <a:ext cx="8280000" cy="1440000"/>
          </a:xfrm>
        </p:spPr>
        <p:txBody>
          <a:bodyPr anchor="t">
            <a:normAutofit/>
          </a:bodyPr>
          <a:lstStyle>
            <a:lvl1pPr algn="l">
              <a:defRPr sz="35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12000" y="3960000"/>
            <a:ext cx="8280000" cy="4500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1D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540000"/>
            <a:ext cx="8280000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440000"/>
            <a:ext cx="8280000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Rektangel 8"/>
          <p:cNvSpPr/>
          <p:nvPr/>
        </p:nvSpPr>
        <p:spPr>
          <a:xfrm>
            <a:off x="0" y="6120000"/>
            <a:ext cx="9144000" cy="73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3" name="Rett linje 12"/>
          <p:cNvCxnSpPr/>
          <p:nvPr/>
        </p:nvCxnSpPr>
        <p:spPr>
          <a:xfrm>
            <a:off x="0" y="6120000"/>
            <a:ext cx="9144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"/>
          <p:cNvSpPr txBox="1">
            <a:spLocks/>
          </p:cNvSpPr>
          <p:nvPr/>
        </p:nvSpPr>
        <p:spPr>
          <a:xfrm>
            <a:off x="8460000" y="6570000"/>
            <a:ext cx="540000" cy="216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D42F061B-173B-450A-B8CD-D01C336497EC}" type="slidenum">
              <a:rPr kumimoji="0" lang="nb-NO" sz="800" b="0" i="0" u="none" strike="noStrike" cap="none" normalizeH="0" baseline="0" smtClean="0">
                <a:ln>
                  <a:noFill/>
                </a:ln>
                <a:solidFill>
                  <a:srgbClr val="D9D9D9"/>
                </a:solidFill>
                <a:effectLst/>
                <a:latin typeface="Arial" pitchFamily="34" charset="0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nb-N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Bilde 9" descr="Lg_deltFrg_lys_KHS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80000" y="6192000"/>
            <a:ext cx="2520000" cy="597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500" b="1" kern="1200" cap="all" baseline="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1463" indent="-271463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5475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4863" indent="-26352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4738" indent="-1778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46200" indent="-271463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16257" y="3098042"/>
            <a:ext cx="8475743" cy="2841958"/>
          </a:xfrm>
        </p:spPr>
        <p:txBody>
          <a:bodyPr/>
          <a:lstStyle/>
          <a:p>
            <a:r>
              <a:rPr lang="nb-NO" dirty="0" smtClean="0"/>
              <a:t>Forslag til strategi og innsatsområder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20722" y="1726442"/>
            <a:ext cx="8339266" cy="1032179"/>
          </a:xfrm>
        </p:spPr>
        <p:txBody>
          <a:bodyPr>
            <a:normAutofit fontScale="62500" lnSpcReduction="20000"/>
          </a:bodyPr>
          <a:lstStyle/>
          <a:p>
            <a:r>
              <a:rPr lang="nb-NO" dirty="0" smtClean="0"/>
              <a:t>Sak 13/2015 Innledning til diskusjon ved kommunehelsesamarbeidet</a:t>
            </a:r>
          </a:p>
          <a:p>
            <a:endParaRPr lang="nb-NO" i="1" dirty="0" smtClean="0"/>
          </a:p>
          <a:p>
            <a:r>
              <a:rPr lang="nb-NO" i="1" dirty="0" smtClean="0"/>
              <a:t>Eva Milde, leder av Samarbeidsstyret </a:t>
            </a:r>
          </a:p>
          <a:p>
            <a:r>
              <a:rPr lang="nb-NO" i="1" dirty="0" smtClean="0"/>
              <a:t>helse- og sosialdirektør Drammen kommune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Frem mot 2020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>
          <a:solidFill>
            <a:schemeClr val="bg2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Kommunereform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nb-NO" dirty="0" smtClean="0"/>
              <a:t>Konsekvenser for kommunegrensene..?</a:t>
            </a:r>
          </a:p>
          <a:p>
            <a:r>
              <a:rPr lang="nb-NO" dirty="0" smtClean="0"/>
              <a:t>Løpende </a:t>
            </a:r>
            <a:r>
              <a:rPr lang="nb-NO" dirty="0" err="1" smtClean="0"/>
              <a:t>informasjons-behov</a:t>
            </a:r>
            <a:r>
              <a:rPr lang="nb-NO" dirty="0" smtClean="0"/>
              <a:t> i OSU om status?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3"/>
          </p:nvPr>
        </p:nvSpPr>
        <p:spPr>
          <a:solidFill>
            <a:schemeClr val="bg2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Nytt sykehus i Drammen 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4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nb-NO" dirty="0" smtClean="0"/>
              <a:t>Konsekvenser for funksjonsdeling mellom sykehusene..?</a:t>
            </a:r>
          </a:p>
          <a:p>
            <a:r>
              <a:rPr lang="nb-NO" dirty="0" smtClean="0"/>
              <a:t>Innhold i nytt sykehus</a:t>
            </a:r>
          </a:p>
          <a:p>
            <a:pPr lvl="1"/>
            <a:r>
              <a:rPr lang="nb-NO" dirty="0" err="1" smtClean="0"/>
              <a:t>Somatikk</a:t>
            </a:r>
            <a:endParaRPr lang="nb-NO" dirty="0" smtClean="0"/>
          </a:p>
          <a:p>
            <a:pPr lvl="1"/>
            <a:r>
              <a:rPr lang="nb-NO" dirty="0" smtClean="0"/>
              <a:t>Psykisk helse</a:t>
            </a:r>
          </a:p>
          <a:p>
            <a:pPr lvl="1"/>
            <a:r>
              <a:rPr lang="nb-NO" dirty="0" smtClean="0"/>
              <a:t>Rus</a:t>
            </a:r>
          </a:p>
        </p:txBody>
      </p:sp>
      <p:pic>
        <p:nvPicPr>
          <p:cNvPr id="9" name="Plassholder for innhold 9" descr="NyeDrammenSykeh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9900" y="4551112"/>
            <a:ext cx="1762126" cy="1468687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  <p:grpSp>
        <p:nvGrpSpPr>
          <p:cNvPr id="13" name="Gruppe 12"/>
          <p:cNvGrpSpPr/>
          <p:nvPr/>
        </p:nvGrpSpPr>
        <p:grpSpPr>
          <a:xfrm>
            <a:off x="609599" y="4467225"/>
            <a:ext cx="1638301" cy="1560077"/>
            <a:chOff x="609600" y="4857750"/>
            <a:chExt cx="1143000" cy="1169551"/>
          </a:xfrm>
        </p:grpSpPr>
        <p:grpSp>
          <p:nvGrpSpPr>
            <p:cNvPr id="11" name="Gruppe 10"/>
            <p:cNvGrpSpPr/>
            <p:nvPr/>
          </p:nvGrpSpPr>
          <p:grpSpPr>
            <a:xfrm>
              <a:off x="628651" y="4886325"/>
              <a:ext cx="1095374" cy="1114424"/>
              <a:chOff x="3762375" y="2171821"/>
              <a:chExt cx="2295525" cy="2438279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855" b="5883"/>
              <a:stretch>
                <a:fillRect/>
              </a:stretch>
            </p:blipFill>
            <p:spPr bwMode="auto">
              <a:xfrm>
                <a:off x="3762375" y="2171821"/>
                <a:ext cx="2295525" cy="2438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kstSylinder 9"/>
              <p:cNvSpPr txBox="1"/>
              <p:nvPr/>
            </p:nvSpPr>
            <p:spPr>
              <a:xfrm>
                <a:off x="3762375" y="3676650"/>
                <a:ext cx="29527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b-NO" dirty="0" smtClean="0">
                    <a:solidFill>
                      <a:schemeClr val="bg1"/>
                    </a:solidFill>
                  </a:rPr>
                  <a:t>v</a:t>
                </a:r>
                <a:endParaRPr lang="nb-NO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TekstSylinder 11"/>
            <p:cNvSpPr txBox="1"/>
            <p:nvPr/>
          </p:nvSpPr>
          <p:spPr>
            <a:xfrm>
              <a:off x="609600" y="4857750"/>
              <a:ext cx="1143000" cy="1169551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endParaRPr lang="nb-NO" sz="1400" dirty="0" smtClean="0"/>
            </a:p>
            <a:p>
              <a:endParaRPr lang="nb-NO" sz="1400" dirty="0" smtClean="0"/>
            </a:p>
            <a:p>
              <a:endParaRPr lang="nb-NO" sz="1400" dirty="0" smtClean="0"/>
            </a:p>
            <a:p>
              <a:endParaRPr lang="nb-NO" sz="1400" dirty="0" smtClean="0"/>
            </a:p>
            <a:p>
              <a:endParaRPr lang="nb-NO" sz="14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Til diskusjon – sak 13 / 2015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Gå i blandede grupper slik at sykehus, kommune, brukere og tillitsvalgte er representerte i hver sine grupper</a:t>
            </a:r>
          </a:p>
          <a:p>
            <a:r>
              <a:rPr lang="nb-NO" dirty="0" smtClean="0"/>
              <a:t>Med utgangspunkt i kommunehelsesamarbeidets oppspill, </a:t>
            </a:r>
            <a:r>
              <a:rPr lang="nb-NO" dirty="0" err="1" smtClean="0"/>
              <a:t>diskutér</a:t>
            </a:r>
            <a:r>
              <a:rPr lang="nb-NO" dirty="0" smtClean="0"/>
              <a:t> strategier og innsatsområder for det overordnede samarbeidet mellom VVHF og de omkringliggende kommuner</a:t>
            </a:r>
          </a:p>
          <a:p>
            <a:r>
              <a:rPr lang="nb-NO" dirty="0" smtClean="0"/>
              <a:t>Er det andre forhold som VVHF synes er viktige å sette fokus på..?</a:t>
            </a:r>
          </a:p>
          <a:p>
            <a:r>
              <a:rPr lang="nb-NO" dirty="0" err="1" smtClean="0"/>
              <a:t>Prioritér</a:t>
            </a:r>
            <a:r>
              <a:rPr lang="nb-NO" dirty="0" smtClean="0"/>
              <a:t> </a:t>
            </a:r>
            <a:r>
              <a:rPr lang="nb-NO" dirty="0" err="1" smtClean="0"/>
              <a:t>max</a:t>
            </a:r>
            <a:r>
              <a:rPr lang="nb-NO" dirty="0" smtClean="0"/>
              <a:t> 3 innsatsområder</a:t>
            </a:r>
          </a:p>
          <a:p>
            <a:r>
              <a:rPr lang="nb-NO" dirty="0" smtClean="0"/>
              <a:t>Tilbakemelding i plenum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000" cap="all" dirty="0" smtClean="0">
                <a:solidFill>
                  <a:schemeClr val="bg2"/>
                </a:solidFill>
              </a:rPr>
              <a:t>Nasjonale føringer for kommunene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Meldinger og strategier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nb-NO" dirty="0" smtClean="0"/>
              <a:t>Samhandlingsreformen, </a:t>
            </a:r>
            <a:r>
              <a:rPr lang="nb-NO" dirty="0" err="1" smtClean="0"/>
              <a:t>st.mld</a:t>
            </a:r>
            <a:r>
              <a:rPr lang="nb-NO" dirty="0" smtClean="0"/>
              <a:t> 26</a:t>
            </a:r>
            <a:endParaRPr lang="nb-NO" sz="1600" dirty="0" smtClean="0"/>
          </a:p>
          <a:p>
            <a:r>
              <a:rPr lang="nb-NO" dirty="0" smtClean="0"/>
              <a:t>Morgendagens omsorg, </a:t>
            </a:r>
            <a:r>
              <a:rPr lang="nb-NO" dirty="0" err="1" smtClean="0"/>
              <a:t>st.mld</a:t>
            </a:r>
            <a:r>
              <a:rPr lang="nb-NO" dirty="0" smtClean="0"/>
              <a:t> 29</a:t>
            </a:r>
          </a:p>
          <a:p>
            <a:r>
              <a:rPr lang="nb-NO" dirty="0" smtClean="0"/>
              <a:t>Folkehelsemeldingen, </a:t>
            </a:r>
            <a:r>
              <a:rPr lang="nb-NO" dirty="0" err="1" smtClean="0"/>
              <a:t>st.mld</a:t>
            </a:r>
            <a:r>
              <a:rPr lang="nb-NO" dirty="0" smtClean="0"/>
              <a:t> 19</a:t>
            </a:r>
          </a:p>
          <a:p>
            <a:r>
              <a:rPr lang="nb-NO" dirty="0" err="1" smtClean="0"/>
              <a:t>HelseOmsorg</a:t>
            </a:r>
            <a:r>
              <a:rPr lang="nb-NO" dirty="0" smtClean="0"/>
              <a:t> 21</a:t>
            </a:r>
          </a:p>
          <a:p>
            <a:r>
              <a:rPr lang="nb-NO" dirty="0" smtClean="0"/>
              <a:t>Fremtidens primærhelsetjeneste, </a:t>
            </a:r>
            <a:r>
              <a:rPr lang="nb-NO" dirty="0" err="1" smtClean="0"/>
              <a:t>st.mld</a:t>
            </a:r>
            <a:r>
              <a:rPr lang="nb-NO" dirty="0" smtClean="0"/>
              <a:t> 26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3"/>
          </p:nvPr>
        </p:nvSpPr>
        <p:spPr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Konsekvenser?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4"/>
          </p:nvPr>
        </p:nvSpPr>
        <p:spPr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nb-NO" dirty="0" smtClean="0"/>
              <a:t>Harmonerer disse med avtalene våre?</a:t>
            </a:r>
          </a:p>
          <a:p>
            <a:r>
              <a:rPr lang="nb-NO" dirty="0" smtClean="0"/>
              <a:t>Behov for reviderte avtaler?</a:t>
            </a:r>
          </a:p>
          <a:p>
            <a:r>
              <a:rPr lang="nb-NO" dirty="0" smtClean="0"/>
              <a:t>Områder med behov for tettere samarbeid?</a:t>
            </a:r>
          </a:p>
          <a:p>
            <a:r>
              <a:rPr lang="nb-NO" dirty="0" smtClean="0"/>
              <a:t>Videre finansieringsordninger?</a:t>
            </a:r>
            <a:endParaRPr lang="nb-N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Pasienten i fokus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47625" y="1209675"/>
          <a:ext cx="9020175" cy="5114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7581899" y="2676525"/>
            <a:ext cx="461665" cy="1771650"/>
          </a:xfrm>
          <a:prstGeom prst="rect">
            <a:avLst/>
          </a:prstGeom>
          <a:solidFill>
            <a:schemeClr val="bg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nb-NO" b="1" dirty="0" smtClean="0"/>
              <a:t>Diagnosefokus</a:t>
            </a:r>
            <a:endParaRPr lang="nb-NO" b="1" dirty="0"/>
          </a:p>
        </p:txBody>
      </p:sp>
      <p:sp>
        <p:nvSpPr>
          <p:cNvPr id="6" name="TekstSylinder 5"/>
          <p:cNvSpPr txBox="1"/>
          <p:nvPr/>
        </p:nvSpPr>
        <p:spPr>
          <a:xfrm rot="5400000">
            <a:off x="7534274" y="4876802"/>
            <a:ext cx="461665" cy="1866900"/>
          </a:xfrm>
          <a:prstGeom prst="rect">
            <a:avLst/>
          </a:prstGeom>
          <a:solidFill>
            <a:schemeClr val="bg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nb-NO" b="1" dirty="0" smtClean="0"/>
              <a:t>Funksjonsfokus</a:t>
            </a:r>
            <a:endParaRPr lang="nb-NO" b="1" dirty="0"/>
          </a:p>
        </p:txBody>
      </p:sp>
      <p:cxnSp>
        <p:nvCxnSpPr>
          <p:cNvPr id="8" name="Rett pil 7"/>
          <p:cNvCxnSpPr/>
          <p:nvPr/>
        </p:nvCxnSpPr>
        <p:spPr>
          <a:xfrm flipH="1">
            <a:off x="1247775" y="1600200"/>
            <a:ext cx="19050" cy="256222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 8"/>
          <p:cNvCxnSpPr/>
          <p:nvPr/>
        </p:nvCxnSpPr>
        <p:spPr>
          <a:xfrm flipH="1">
            <a:off x="1238251" y="4162425"/>
            <a:ext cx="9524" cy="196215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/>
          <p:cNvSpPr txBox="1"/>
          <p:nvPr/>
        </p:nvSpPr>
        <p:spPr>
          <a:xfrm>
            <a:off x="685799" y="1971675"/>
            <a:ext cx="461665" cy="17716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b-NO" b="1" dirty="0" smtClean="0">
                <a:solidFill>
                  <a:schemeClr val="bg2"/>
                </a:solidFill>
              </a:rPr>
              <a:t>2.linjetjeneste</a:t>
            </a:r>
            <a:endParaRPr lang="nb-NO" b="1" dirty="0">
              <a:solidFill>
                <a:schemeClr val="bg2"/>
              </a:solidFill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695324" y="4276725"/>
            <a:ext cx="461665" cy="17716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b-NO" b="1" dirty="0" smtClean="0">
                <a:solidFill>
                  <a:schemeClr val="bg2"/>
                </a:solidFill>
              </a:rPr>
              <a:t>1.linjetjeneste</a:t>
            </a:r>
            <a:endParaRPr lang="nb-NO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Pasienten i fokus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47625" y="1209675"/>
          <a:ext cx="9020175" cy="5114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7581899" y="2676525"/>
            <a:ext cx="461665" cy="1771650"/>
          </a:xfrm>
          <a:prstGeom prst="rect">
            <a:avLst/>
          </a:prstGeom>
          <a:solidFill>
            <a:schemeClr val="bg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nb-NO" b="1" dirty="0" smtClean="0"/>
              <a:t>Diagnosefokus</a:t>
            </a:r>
            <a:endParaRPr lang="nb-NO" b="1" dirty="0"/>
          </a:p>
        </p:txBody>
      </p:sp>
      <p:sp>
        <p:nvSpPr>
          <p:cNvPr id="6" name="TekstSylinder 5"/>
          <p:cNvSpPr txBox="1"/>
          <p:nvPr/>
        </p:nvSpPr>
        <p:spPr>
          <a:xfrm rot="5400000">
            <a:off x="7534274" y="4876802"/>
            <a:ext cx="461665" cy="1866900"/>
          </a:xfrm>
          <a:prstGeom prst="rect">
            <a:avLst/>
          </a:prstGeom>
          <a:solidFill>
            <a:schemeClr val="bg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nb-NO" b="1" dirty="0" smtClean="0"/>
              <a:t>Funksjonsfokus</a:t>
            </a:r>
            <a:endParaRPr lang="nb-NO" b="1" dirty="0"/>
          </a:p>
        </p:txBody>
      </p:sp>
      <p:cxnSp>
        <p:nvCxnSpPr>
          <p:cNvPr id="8" name="Rett pil 7"/>
          <p:cNvCxnSpPr/>
          <p:nvPr/>
        </p:nvCxnSpPr>
        <p:spPr>
          <a:xfrm flipH="1">
            <a:off x="1247775" y="1600200"/>
            <a:ext cx="19050" cy="256222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 8"/>
          <p:cNvCxnSpPr/>
          <p:nvPr/>
        </p:nvCxnSpPr>
        <p:spPr>
          <a:xfrm flipH="1">
            <a:off x="1238251" y="4162425"/>
            <a:ext cx="9524" cy="196215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/>
          <p:cNvSpPr txBox="1"/>
          <p:nvPr/>
        </p:nvSpPr>
        <p:spPr>
          <a:xfrm>
            <a:off x="685799" y="1971675"/>
            <a:ext cx="461665" cy="17716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b-NO" b="1" dirty="0" smtClean="0">
                <a:solidFill>
                  <a:schemeClr val="bg2"/>
                </a:solidFill>
              </a:rPr>
              <a:t>2.linjetjeneste</a:t>
            </a:r>
            <a:endParaRPr lang="nb-NO" b="1" dirty="0">
              <a:solidFill>
                <a:schemeClr val="bg2"/>
              </a:solidFill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695324" y="4276725"/>
            <a:ext cx="461665" cy="17716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b-NO" b="1" dirty="0" smtClean="0">
                <a:solidFill>
                  <a:schemeClr val="bg2"/>
                </a:solidFill>
              </a:rPr>
              <a:t>1.linjetjeneste</a:t>
            </a:r>
            <a:endParaRPr lang="nb-NO" b="1" dirty="0">
              <a:solidFill>
                <a:schemeClr val="bg2"/>
              </a:solidFill>
            </a:endParaRPr>
          </a:p>
        </p:txBody>
      </p:sp>
      <p:pic>
        <p:nvPicPr>
          <p:cNvPr id="16" name="Bilde 15" descr="empowernmen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261" y="0"/>
            <a:ext cx="9001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mpowernm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61" y="0"/>
            <a:ext cx="9001477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0525" y="5378700"/>
            <a:ext cx="8280000" cy="540000"/>
          </a:xfrm>
        </p:spPr>
        <p:txBody>
          <a:bodyPr>
            <a:noAutofit/>
          </a:bodyPr>
          <a:lstStyle/>
          <a:p>
            <a:pPr algn="ctr"/>
            <a:r>
              <a:rPr lang="nb-NO" sz="3200" cap="none" dirty="0" err="1" smtClean="0">
                <a:solidFill>
                  <a:schemeClr val="tx1"/>
                </a:solidFill>
              </a:rPr>
              <a:t>Empowerment</a:t>
            </a:r>
            <a:r>
              <a:rPr lang="nb-NO" sz="3200" cap="none" dirty="0" smtClean="0">
                <a:solidFill>
                  <a:schemeClr val="tx1"/>
                </a:solidFill>
              </a:rPr>
              <a:t> og hverdagsmestring </a:t>
            </a:r>
            <a:r>
              <a:rPr lang="nb-NO" sz="3200" cap="none" dirty="0" err="1" smtClean="0">
                <a:solidFill>
                  <a:schemeClr val="tx1"/>
                </a:solidFill>
              </a:rPr>
              <a:t>Recovery</a:t>
            </a:r>
            <a:r>
              <a:rPr lang="nb-NO" sz="3200" cap="none" dirty="0" smtClean="0">
                <a:solidFill>
                  <a:schemeClr val="tx1"/>
                </a:solidFill>
              </a:rPr>
              <a:t> og hverdagsrehabilitering</a:t>
            </a:r>
            <a:endParaRPr lang="nb-NO" sz="32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Røde tråder..</a:t>
            </a:r>
            <a:endParaRPr lang="nb-NO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Sammenheng mellom OSU sine innsatsområder og </a:t>
            </a:r>
            <a:r>
              <a:rPr lang="nb-NO" dirty="0" err="1" smtClean="0"/>
              <a:t>LSU’ene</a:t>
            </a:r>
            <a:r>
              <a:rPr lang="nb-NO" dirty="0" smtClean="0"/>
              <a:t> sine handlingsplaner</a:t>
            </a:r>
          </a:p>
          <a:p>
            <a:r>
              <a:rPr lang="nb-NO" dirty="0" smtClean="0"/>
              <a:t>Mer kraft i samhandling som gir merverdi for pasientene (innbyggerne)</a:t>
            </a:r>
          </a:p>
        </p:txBody>
      </p:sp>
      <p:pic>
        <p:nvPicPr>
          <p:cNvPr id="4" name="Bilde 3" descr="empowernm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4550" y="3986975"/>
            <a:ext cx="2743201" cy="20899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skjæringspunk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4301" y="4162425"/>
            <a:ext cx="1390649" cy="1390649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057650" y="3181350"/>
            <a:ext cx="1066800" cy="101917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Fokusområde</a:t>
            </a:r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457200" y="1439863"/>
          <a:ext cx="8280400" cy="450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457200" y="1439863"/>
          <a:ext cx="8280400" cy="450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/>
          <p:cNvSpPr/>
          <p:nvPr/>
        </p:nvSpPr>
        <p:spPr>
          <a:xfrm>
            <a:off x="4057650" y="3181350"/>
            <a:ext cx="1066800" cy="101917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Fokusområde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 rot="18299689">
            <a:off x="3714750" y="1123949"/>
            <a:ext cx="3086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Skjæringspunktet</a:t>
            </a:r>
          </a:p>
          <a:p>
            <a:pPr>
              <a:buFontTx/>
              <a:buChar char="-"/>
            </a:pPr>
            <a:r>
              <a:rPr lang="nb-NO" dirty="0" smtClean="0"/>
              <a:t>Mottak</a:t>
            </a:r>
          </a:p>
          <a:p>
            <a:pPr>
              <a:buFontTx/>
              <a:buChar char="-"/>
            </a:pPr>
            <a:r>
              <a:rPr lang="nb-NO" dirty="0" smtClean="0"/>
              <a:t>Innleggelse</a:t>
            </a:r>
          </a:p>
          <a:p>
            <a:pPr>
              <a:buFontTx/>
              <a:buChar char="-"/>
            </a:pPr>
            <a:r>
              <a:rPr lang="nb-NO" dirty="0" smtClean="0"/>
              <a:t>Utskriving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Felles innsatsområder..?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>
          <a:solidFill>
            <a:schemeClr val="bg2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Skjæringspunkt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Mottak</a:t>
            </a:r>
          </a:p>
          <a:p>
            <a:r>
              <a:rPr lang="nb-NO" dirty="0" smtClean="0"/>
              <a:t>Ulik praksis </a:t>
            </a:r>
            <a:r>
              <a:rPr lang="nb-NO" dirty="0" err="1" smtClean="0"/>
              <a:t>ifht</a:t>
            </a:r>
            <a:r>
              <a:rPr lang="nb-NO" dirty="0" smtClean="0"/>
              <a:t> innleggelse på ø-hjelp plasser (KAD)</a:t>
            </a:r>
          </a:p>
          <a:p>
            <a:r>
              <a:rPr lang="nb-NO" dirty="0" smtClean="0"/>
              <a:t>Sykehusets fokus og kommunens fokus</a:t>
            </a:r>
          </a:p>
          <a:p>
            <a:r>
              <a:rPr lang="nb-NO" dirty="0" err="1" smtClean="0"/>
              <a:t>Re-innleggelser</a:t>
            </a:r>
            <a:r>
              <a:rPr lang="nb-NO" dirty="0" smtClean="0"/>
              <a:t> i et samfunnsøkonomisk blikk</a:t>
            </a:r>
          </a:p>
          <a:p>
            <a:pPr lvl="1"/>
            <a:r>
              <a:rPr lang="nb-NO" dirty="0" smtClean="0"/>
              <a:t>Avvente utskrivninger til etter prøveresultater foreligger</a:t>
            </a:r>
          </a:p>
          <a:p>
            <a:pPr lvl="1"/>
            <a:r>
              <a:rPr lang="nb-NO" dirty="0" smtClean="0"/>
              <a:t>Innsats på kompetanse</a:t>
            </a:r>
          </a:p>
          <a:p>
            <a:pPr lvl="1"/>
            <a:r>
              <a:rPr lang="nb-NO" dirty="0" smtClean="0"/>
              <a:t>Investering i utstyr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3"/>
          </p:nvPr>
        </p:nvSpPr>
        <p:spPr>
          <a:solidFill>
            <a:schemeClr val="bg2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Kompetanse 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4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nb-NO" dirty="0" smtClean="0"/>
              <a:t>Utvikle delings- og forbedringskultur</a:t>
            </a:r>
          </a:p>
          <a:p>
            <a:r>
              <a:rPr lang="nb-NO" dirty="0" smtClean="0"/>
              <a:t>Utnyttelse av teknologi</a:t>
            </a:r>
          </a:p>
          <a:p>
            <a:r>
              <a:rPr lang="nb-NO" dirty="0" smtClean="0"/>
              <a:t>Forståelse for - og tillit til hverandre</a:t>
            </a:r>
          </a:p>
          <a:p>
            <a:r>
              <a:rPr lang="nb-NO" dirty="0" smtClean="0"/>
              <a:t>Behov for å bevege oss</a:t>
            </a:r>
          </a:p>
          <a:p>
            <a:pPr lvl="1"/>
            <a:r>
              <a:rPr lang="nb-NO" dirty="0" smtClean="0"/>
              <a:t>Fra å bestille tjenester via sykehuslegene til å beskrive pasientens helseopplysninger og medisinsk oppfølgingsbehov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estReg_KHS_graaBg-deltLogo">
  <a:themeElements>
    <a:clrScheme name="Egendefinert 1">
      <a:dk1>
        <a:srgbClr val="4D4F53"/>
      </a:dk1>
      <a:lt1>
        <a:sysClr val="window" lastClr="FFFFFF"/>
      </a:lt1>
      <a:dk2>
        <a:srgbClr val="000000"/>
      </a:dk2>
      <a:lt2>
        <a:srgbClr val="E98300"/>
      </a:lt2>
      <a:accent1>
        <a:srgbClr val="8C8F94"/>
      </a:accent1>
      <a:accent2>
        <a:srgbClr val="EEECE1"/>
      </a:accent2>
      <a:accent3>
        <a:srgbClr val="FFA225"/>
      </a:accent3>
      <a:accent4>
        <a:srgbClr val="FFBA5D"/>
      </a:accent4>
      <a:accent5>
        <a:srgbClr val="FFBA5D"/>
      </a:accent5>
      <a:accent6>
        <a:srgbClr val="FFD8A3"/>
      </a:accent6>
      <a:hlink>
        <a:srgbClr val="333333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VestReg_KHS_graaBg-deltLogo</Template>
  <TotalTime>293</TotalTime>
  <Words>313</Words>
  <Application>Microsoft Office PowerPoint</Application>
  <PresentationFormat>Skjermfremvisning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2" baseType="lpstr">
      <vt:lpstr>VestReg_KHS_graaBg-deltLogo</vt:lpstr>
      <vt:lpstr>Forslag til strategi og innsatsområder</vt:lpstr>
      <vt:lpstr>Nasjonale føringer for kommunene</vt:lpstr>
      <vt:lpstr>Pasienten i fokus</vt:lpstr>
      <vt:lpstr>Pasienten i fokus</vt:lpstr>
      <vt:lpstr>Empowerment og hverdagsmestring Recovery og hverdagsrehabilitering</vt:lpstr>
      <vt:lpstr>Røde tråder..</vt:lpstr>
      <vt:lpstr>Fokusområde</vt:lpstr>
      <vt:lpstr>Fokusområde</vt:lpstr>
      <vt:lpstr>Felles innsatsområder..?</vt:lpstr>
      <vt:lpstr>Frem mot 2020</vt:lpstr>
      <vt:lpstr>Til diskusjon – sak 13 / 2015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Kari Engen Sørensen</dc:creator>
  <cp:lastModifiedBy>Kari Engen Sørensen</cp:lastModifiedBy>
  <cp:revision>38</cp:revision>
  <cp:lastPrinted>2015-09-10T13:43:44Z</cp:lastPrinted>
  <dcterms:created xsi:type="dcterms:W3CDTF">2015-09-10T13:01:47Z</dcterms:created>
  <dcterms:modified xsi:type="dcterms:W3CDTF">2015-09-14T06:39:47Z</dcterms:modified>
</cp:coreProperties>
</file>