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9" r:id="rId4"/>
    <p:sldId id="262" r:id="rId5"/>
    <p:sldId id="263" r:id="rId6"/>
    <p:sldId id="270" r:id="rId7"/>
    <p:sldId id="264" r:id="rId8"/>
    <p:sldId id="275" r:id="rId9"/>
    <p:sldId id="271" r:id="rId10"/>
    <p:sldId id="273" r:id="rId11"/>
    <p:sldId id="276" r:id="rId12"/>
    <p:sldId id="277" r:id="rId13"/>
    <p:sldId id="261" r:id="rId14"/>
    <p:sldId id="267" r:id="rId15"/>
    <p:sldId id="274" r:id="rId1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78" y="0"/>
      </p:cViewPr>
      <p:guideLst>
        <p:guide orient="horz" pos="2160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CF449-78C4-46EF-A01A-AC347B3517B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474B58A-156D-467C-AD3E-6F483C9A5238}">
      <dgm:prSet phldrT="[Tekst]"/>
      <dgm:spPr/>
      <dgm:t>
        <a:bodyPr/>
        <a:lstStyle/>
        <a:p>
          <a:r>
            <a:rPr lang="nb-NO" dirty="0" smtClean="0"/>
            <a:t>Kols</a:t>
          </a:r>
          <a:endParaRPr lang="nb-NO" dirty="0"/>
        </a:p>
      </dgm:t>
    </dgm:pt>
    <dgm:pt modelId="{3346F65A-EF6A-42A8-AA44-F8D4E8D4AAD0}" type="parTrans" cxnId="{DCE47E14-B292-425E-91F3-35A3CDF9A50B}">
      <dgm:prSet/>
      <dgm:spPr/>
      <dgm:t>
        <a:bodyPr/>
        <a:lstStyle/>
        <a:p>
          <a:endParaRPr lang="nb-NO"/>
        </a:p>
      </dgm:t>
    </dgm:pt>
    <dgm:pt modelId="{CCB7D6C1-72F7-4E46-BAD9-5A186E935C60}" type="sibTrans" cxnId="{DCE47E14-B292-425E-91F3-35A3CDF9A50B}">
      <dgm:prSet/>
      <dgm:spPr/>
      <dgm:t>
        <a:bodyPr/>
        <a:lstStyle/>
        <a:p>
          <a:endParaRPr lang="nb-NO"/>
        </a:p>
      </dgm:t>
    </dgm:pt>
    <dgm:pt modelId="{924F3522-1C81-42FF-A3F5-F3DBD03871E6}">
      <dgm:prSet phldrT="[Tekst]"/>
      <dgm:spPr/>
      <dgm:t>
        <a:bodyPr/>
        <a:lstStyle/>
        <a:p>
          <a:r>
            <a:rPr lang="nb-NO" dirty="0" smtClean="0"/>
            <a:t>Cancer</a:t>
          </a:r>
          <a:endParaRPr lang="nb-NO" dirty="0"/>
        </a:p>
      </dgm:t>
    </dgm:pt>
    <dgm:pt modelId="{125453E1-C0A5-45F4-9CC4-5AB65BEB3DBA}" type="parTrans" cxnId="{C4BC4F45-29C1-49C8-AA9A-3C3DBB5BA019}">
      <dgm:prSet/>
      <dgm:spPr/>
      <dgm:t>
        <a:bodyPr/>
        <a:lstStyle/>
        <a:p>
          <a:endParaRPr lang="nb-NO"/>
        </a:p>
      </dgm:t>
    </dgm:pt>
    <dgm:pt modelId="{8E597595-BFDA-4119-A980-F2C532185C24}" type="sibTrans" cxnId="{C4BC4F45-29C1-49C8-AA9A-3C3DBB5BA019}">
      <dgm:prSet/>
      <dgm:spPr/>
      <dgm:t>
        <a:bodyPr/>
        <a:lstStyle/>
        <a:p>
          <a:endParaRPr lang="nb-NO"/>
        </a:p>
      </dgm:t>
    </dgm:pt>
    <dgm:pt modelId="{D7058398-702C-4AB2-8D6C-E1E3E4287567}">
      <dgm:prSet phldrT="[Tekst]"/>
      <dgm:spPr/>
      <dgm:t>
        <a:bodyPr/>
        <a:lstStyle/>
        <a:p>
          <a:r>
            <a:rPr lang="nb-NO" dirty="0" smtClean="0"/>
            <a:t>Innbygger i en kommune</a:t>
          </a:r>
          <a:endParaRPr lang="nb-NO" dirty="0"/>
        </a:p>
      </dgm:t>
    </dgm:pt>
    <dgm:pt modelId="{736C6077-41B7-467C-9B08-AC6CB1B1FE9F}" type="parTrans" cxnId="{9B519B50-F3AF-4929-BFFE-0A9170CC1FB6}">
      <dgm:prSet/>
      <dgm:spPr/>
      <dgm:t>
        <a:bodyPr/>
        <a:lstStyle/>
        <a:p>
          <a:endParaRPr lang="nb-NO"/>
        </a:p>
      </dgm:t>
    </dgm:pt>
    <dgm:pt modelId="{EC9F9EC6-F544-4FDA-B517-2E1EA2768831}" type="sibTrans" cxnId="{9B519B50-F3AF-4929-BFFE-0A9170CC1FB6}">
      <dgm:prSet/>
      <dgm:spPr/>
      <dgm:t>
        <a:bodyPr/>
        <a:lstStyle/>
        <a:p>
          <a:endParaRPr lang="nb-NO"/>
        </a:p>
      </dgm:t>
    </dgm:pt>
    <dgm:pt modelId="{C0AEEBD5-3098-4695-890E-99CA3FACE4EF}">
      <dgm:prSet phldrT="[Tekst]"/>
      <dgm:spPr/>
      <dgm:t>
        <a:bodyPr/>
        <a:lstStyle/>
        <a:p>
          <a:r>
            <a:rPr lang="nb-NO" dirty="0" smtClean="0"/>
            <a:t>Diabetes</a:t>
          </a:r>
          <a:endParaRPr lang="nb-NO" dirty="0"/>
        </a:p>
      </dgm:t>
    </dgm:pt>
    <dgm:pt modelId="{B39D6F16-F67A-414C-AC30-84CEA78D17D9}" type="sibTrans" cxnId="{D728DBBE-5AC6-4A14-BEAA-8390F8A611EE}">
      <dgm:prSet/>
      <dgm:spPr/>
      <dgm:t>
        <a:bodyPr/>
        <a:lstStyle/>
        <a:p>
          <a:endParaRPr lang="nb-NO"/>
        </a:p>
      </dgm:t>
    </dgm:pt>
    <dgm:pt modelId="{5FDAC8BB-EA5C-402B-AD95-E2B1664B220F}" type="parTrans" cxnId="{D728DBBE-5AC6-4A14-BEAA-8390F8A611EE}">
      <dgm:prSet/>
      <dgm:spPr/>
      <dgm:t>
        <a:bodyPr/>
        <a:lstStyle/>
        <a:p>
          <a:endParaRPr lang="nb-NO"/>
        </a:p>
      </dgm:t>
    </dgm:pt>
    <dgm:pt modelId="{E66F0A99-CBC0-4574-B795-9B85DD0D6D91}" type="pres">
      <dgm:prSet presAssocID="{9D5CF449-78C4-46EF-A01A-AC347B3517B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4582B79-A3D0-4164-AB02-58769C9E3DEC}" type="pres">
      <dgm:prSet presAssocID="{9D5CF449-78C4-46EF-A01A-AC347B3517B6}" presName="ellipse" presStyleLbl="trBgShp" presStyleIdx="0" presStyleCnt="1"/>
      <dgm:spPr/>
    </dgm:pt>
    <dgm:pt modelId="{B52634D0-210A-4F12-B7BB-678B705C6E0D}" type="pres">
      <dgm:prSet presAssocID="{9D5CF449-78C4-46EF-A01A-AC347B3517B6}" presName="arrow1" presStyleLbl="fgShp" presStyleIdx="0" presStyleCnt="1"/>
      <dgm:spPr/>
    </dgm:pt>
    <dgm:pt modelId="{9F46128F-5471-4754-B597-B0AFF74AD0A5}" type="pres">
      <dgm:prSet presAssocID="{9D5CF449-78C4-46EF-A01A-AC347B3517B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2DA8896-2D8D-4B38-ADC3-62FC26E0C0DA}" type="pres">
      <dgm:prSet presAssocID="{C0AEEBD5-3098-4695-890E-99CA3FACE4E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1AF0BC-2CCB-4C97-BB3E-134A35BCEB51}" type="pres">
      <dgm:prSet presAssocID="{924F3522-1C81-42FF-A3F5-F3DBD03871E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1A3D3ED-80CE-4304-BEBB-0D087AC4D2D9}" type="pres">
      <dgm:prSet presAssocID="{D7058398-702C-4AB2-8D6C-E1E3E428756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7A4B7B4-0B92-4C3B-BE07-6C5BC281215A}" type="pres">
      <dgm:prSet presAssocID="{9D5CF449-78C4-46EF-A01A-AC347B3517B6}" presName="funnel" presStyleLbl="trAlignAcc1" presStyleIdx="0" presStyleCnt="1"/>
      <dgm:spPr/>
    </dgm:pt>
  </dgm:ptLst>
  <dgm:cxnLst>
    <dgm:cxn modelId="{C4BC4F45-29C1-49C8-AA9A-3C3DBB5BA019}" srcId="{9D5CF449-78C4-46EF-A01A-AC347B3517B6}" destId="{924F3522-1C81-42FF-A3F5-F3DBD03871E6}" srcOrd="2" destOrd="0" parTransId="{125453E1-C0A5-45F4-9CC4-5AB65BEB3DBA}" sibTransId="{8E597595-BFDA-4119-A980-F2C532185C24}"/>
    <dgm:cxn modelId="{DCE47E14-B292-425E-91F3-35A3CDF9A50B}" srcId="{9D5CF449-78C4-46EF-A01A-AC347B3517B6}" destId="{1474B58A-156D-467C-AD3E-6F483C9A5238}" srcOrd="0" destOrd="0" parTransId="{3346F65A-EF6A-42A8-AA44-F8D4E8D4AAD0}" sibTransId="{CCB7D6C1-72F7-4E46-BAD9-5A186E935C60}"/>
    <dgm:cxn modelId="{BA16372C-9D32-4F36-B3D0-EE32BBD2C9A1}" type="presOf" srcId="{D7058398-702C-4AB2-8D6C-E1E3E4287567}" destId="{9F46128F-5471-4754-B597-B0AFF74AD0A5}" srcOrd="0" destOrd="0" presId="urn:microsoft.com/office/officeart/2005/8/layout/funnel1"/>
    <dgm:cxn modelId="{8B3FE5E2-E3E6-4100-8744-E101D62F5055}" type="presOf" srcId="{C0AEEBD5-3098-4695-890E-99CA3FACE4EF}" destId="{001AF0BC-2CCB-4C97-BB3E-134A35BCEB51}" srcOrd="0" destOrd="0" presId="urn:microsoft.com/office/officeart/2005/8/layout/funnel1"/>
    <dgm:cxn modelId="{D728DBBE-5AC6-4A14-BEAA-8390F8A611EE}" srcId="{9D5CF449-78C4-46EF-A01A-AC347B3517B6}" destId="{C0AEEBD5-3098-4695-890E-99CA3FACE4EF}" srcOrd="1" destOrd="0" parTransId="{5FDAC8BB-EA5C-402B-AD95-E2B1664B220F}" sibTransId="{B39D6F16-F67A-414C-AC30-84CEA78D17D9}"/>
    <dgm:cxn modelId="{6752578C-4F59-47D8-B302-DF81D219E78E}" type="presOf" srcId="{924F3522-1C81-42FF-A3F5-F3DBD03871E6}" destId="{02DA8896-2D8D-4B38-ADC3-62FC26E0C0DA}" srcOrd="0" destOrd="0" presId="urn:microsoft.com/office/officeart/2005/8/layout/funnel1"/>
    <dgm:cxn modelId="{9B519B50-F3AF-4929-BFFE-0A9170CC1FB6}" srcId="{9D5CF449-78C4-46EF-A01A-AC347B3517B6}" destId="{D7058398-702C-4AB2-8D6C-E1E3E4287567}" srcOrd="3" destOrd="0" parTransId="{736C6077-41B7-467C-9B08-AC6CB1B1FE9F}" sibTransId="{EC9F9EC6-F544-4FDA-B517-2E1EA2768831}"/>
    <dgm:cxn modelId="{AEF06CDB-6A08-4AFC-982E-59A3CF5CD07D}" type="presOf" srcId="{9D5CF449-78C4-46EF-A01A-AC347B3517B6}" destId="{E66F0A99-CBC0-4574-B795-9B85DD0D6D91}" srcOrd="0" destOrd="0" presId="urn:microsoft.com/office/officeart/2005/8/layout/funnel1"/>
    <dgm:cxn modelId="{777EBAEF-123B-4E1B-8323-6DA4B4B0CEDC}" type="presOf" srcId="{1474B58A-156D-467C-AD3E-6F483C9A5238}" destId="{D1A3D3ED-80CE-4304-BEBB-0D087AC4D2D9}" srcOrd="0" destOrd="0" presId="urn:microsoft.com/office/officeart/2005/8/layout/funnel1"/>
    <dgm:cxn modelId="{9FBA1243-8130-4785-AC73-240C75BAF67F}" type="presParOf" srcId="{E66F0A99-CBC0-4574-B795-9B85DD0D6D91}" destId="{F4582B79-A3D0-4164-AB02-58769C9E3DEC}" srcOrd="0" destOrd="0" presId="urn:microsoft.com/office/officeart/2005/8/layout/funnel1"/>
    <dgm:cxn modelId="{ACCA470B-D3A0-4763-8D0A-5F3D277BD971}" type="presParOf" srcId="{E66F0A99-CBC0-4574-B795-9B85DD0D6D91}" destId="{B52634D0-210A-4F12-B7BB-678B705C6E0D}" srcOrd="1" destOrd="0" presId="urn:microsoft.com/office/officeart/2005/8/layout/funnel1"/>
    <dgm:cxn modelId="{3B10905D-1650-469E-A639-009360C982D5}" type="presParOf" srcId="{E66F0A99-CBC0-4574-B795-9B85DD0D6D91}" destId="{9F46128F-5471-4754-B597-B0AFF74AD0A5}" srcOrd="2" destOrd="0" presId="urn:microsoft.com/office/officeart/2005/8/layout/funnel1"/>
    <dgm:cxn modelId="{F94D9533-44B0-411C-A77E-AD59E4AB4B76}" type="presParOf" srcId="{E66F0A99-CBC0-4574-B795-9B85DD0D6D91}" destId="{02DA8896-2D8D-4B38-ADC3-62FC26E0C0DA}" srcOrd="3" destOrd="0" presId="urn:microsoft.com/office/officeart/2005/8/layout/funnel1"/>
    <dgm:cxn modelId="{8B368800-733B-49CF-8087-226B0AE6D520}" type="presParOf" srcId="{E66F0A99-CBC0-4574-B795-9B85DD0D6D91}" destId="{001AF0BC-2CCB-4C97-BB3E-134A35BCEB51}" srcOrd="4" destOrd="0" presId="urn:microsoft.com/office/officeart/2005/8/layout/funnel1"/>
    <dgm:cxn modelId="{3C25DCEE-7201-4F4D-A682-C4BC4F45F5F0}" type="presParOf" srcId="{E66F0A99-CBC0-4574-B795-9B85DD0D6D91}" destId="{D1A3D3ED-80CE-4304-BEBB-0D087AC4D2D9}" srcOrd="5" destOrd="0" presId="urn:microsoft.com/office/officeart/2005/8/layout/funnel1"/>
    <dgm:cxn modelId="{1F3330E7-6003-4152-BA07-AFD6E34B2457}" type="presParOf" srcId="{E66F0A99-CBC0-4574-B795-9B85DD0D6D91}" destId="{17A4B7B4-0B92-4C3B-BE07-6C5BC281215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1A4B8-9DAB-44FE-BC5C-6A9F54112CA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C695FB4-E62A-4397-81B4-0F1C6B5D584B}">
      <dgm:prSet phldrT="[Tekst]"/>
      <dgm:spPr/>
      <dgm:t>
        <a:bodyPr/>
        <a:lstStyle/>
        <a:p>
          <a:r>
            <a:rPr lang="nb-NO" dirty="0" smtClean="0"/>
            <a:t>Kommune</a:t>
          </a:r>
          <a:endParaRPr lang="nb-NO" dirty="0"/>
        </a:p>
      </dgm:t>
    </dgm:pt>
    <dgm:pt modelId="{E99E8DF5-B276-4C67-BE45-809E4AF5ECE9}" type="parTrans" cxnId="{F5211BB6-685D-413C-B718-A609B82093F1}">
      <dgm:prSet/>
      <dgm:spPr/>
      <dgm:t>
        <a:bodyPr/>
        <a:lstStyle/>
        <a:p>
          <a:endParaRPr lang="nb-NO"/>
        </a:p>
      </dgm:t>
    </dgm:pt>
    <dgm:pt modelId="{D3A51B31-D74B-4291-ADBE-2915F6C97F29}" type="sibTrans" cxnId="{F5211BB6-685D-413C-B718-A609B82093F1}">
      <dgm:prSet/>
      <dgm:spPr/>
      <dgm:t>
        <a:bodyPr/>
        <a:lstStyle/>
        <a:p>
          <a:endParaRPr lang="nb-NO"/>
        </a:p>
      </dgm:t>
    </dgm:pt>
    <dgm:pt modelId="{47728ADA-E22B-4E1A-8343-4F441F8BF1E5}">
      <dgm:prSet phldrT="[Tekst]"/>
      <dgm:spPr/>
      <dgm:t>
        <a:bodyPr/>
        <a:lstStyle/>
        <a:p>
          <a:r>
            <a:rPr lang="nb-NO" dirty="0" smtClean="0"/>
            <a:t>Helseforetak</a:t>
          </a:r>
          <a:endParaRPr lang="nb-NO" dirty="0"/>
        </a:p>
      </dgm:t>
    </dgm:pt>
    <dgm:pt modelId="{EA9FC576-270C-46C6-99C6-D7A27AB732BD}" type="parTrans" cxnId="{F8816FE0-B438-4E67-A23E-17CD1EF930DC}">
      <dgm:prSet/>
      <dgm:spPr/>
      <dgm:t>
        <a:bodyPr/>
        <a:lstStyle/>
        <a:p>
          <a:endParaRPr lang="nb-NO"/>
        </a:p>
      </dgm:t>
    </dgm:pt>
    <dgm:pt modelId="{6DD90767-B972-4E64-B3E1-0FB6CF969ED8}" type="sibTrans" cxnId="{F8816FE0-B438-4E67-A23E-17CD1EF930DC}">
      <dgm:prSet/>
      <dgm:spPr/>
      <dgm:t>
        <a:bodyPr/>
        <a:lstStyle/>
        <a:p>
          <a:endParaRPr lang="nb-NO"/>
        </a:p>
      </dgm:t>
    </dgm:pt>
    <dgm:pt modelId="{73F6486D-8914-4E2D-80F5-F850BDE2A045}" type="pres">
      <dgm:prSet presAssocID="{2621A4B8-9DAB-44FE-BC5C-6A9F54112C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D22F2FB-59B8-4842-893E-1B5685B63EA0}" type="pres">
      <dgm:prSet presAssocID="{AC695FB4-E62A-4397-81B4-0F1C6B5D584B}" presName="arrow" presStyleLbl="node1" presStyleIdx="0" presStyleCnt="2" custRadScaleRad="950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228994-A274-45B5-B136-65819B6A5D94}" type="pres">
      <dgm:prSet presAssocID="{47728ADA-E22B-4E1A-8343-4F441F8BF1E5}" presName="arrow" presStyleLbl="node1" presStyleIdx="1" presStyleCnt="2" custRadScaleRad="9552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89DC1B2-8EF7-4664-B1A9-0453A7A01FFA}" type="presOf" srcId="{AC695FB4-E62A-4397-81B4-0F1C6B5D584B}" destId="{BD22F2FB-59B8-4842-893E-1B5685B63EA0}" srcOrd="0" destOrd="0" presId="urn:microsoft.com/office/officeart/2005/8/layout/arrow5"/>
    <dgm:cxn modelId="{70B4591D-9F5F-490F-A01C-5CE1EF78A924}" type="presOf" srcId="{2621A4B8-9DAB-44FE-BC5C-6A9F54112CA1}" destId="{73F6486D-8914-4E2D-80F5-F850BDE2A045}" srcOrd="0" destOrd="0" presId="urn:microsoft.com/office/officeart/2005/8/layout/arrow5"/>
    <dgm:cxn modelId="{FDB7F7AF-A821-4C6C-98FF-CB44858B0820}" type="presOf" srcId="{47728ADA-E22B-4E1A-8343-4F441F8BF1E5}" destId="{4D228994-A274-45B5-B136-65819B6A5D94}" srcOrd="0" destOrd="0" presId="urn:microsoft.com/office/officeart/2005/8/layout/arrow5"/>
    <dgm:cxn modelId="{F8816FE0-B438-4E67-A23E-17CD1EF930DC}" srcId="{2621A4B8-9DAB-44FE-BC5C-6A9F54112CA1}" destId="{47728ADA-E22B-4E1A-8343-4F441F8BF1E5}" srcOrd="1" destOrd="0" parTransId="{EA9FC576-270C-46C6-99C6-D7A27AB732BD}" sibTransId="{6DD90767-B972-4E64-B3E1-0FB6CF969ED8}"/>
    <dgm:cxn modelId="{F5211BB6-685D-413C-B718-A609B82093F1}" srcId="{2621A4B8-9DAB-44FE-BC5C-6A9F54112CA1}" destId="{AC695FB4-E62A-4397-81B4-0F1C6B5D584B}" srcOrd="0" destOrd="0" parTransId="{E99E8DF5-B276-4C67-BE45-809E4AF5ECE9}" sibTransId="{D3A51B31-D74B-4291-ADBE-2915F6C97F29}"/>
    <dgm:cxn modelId="{E19A40BF-4FAE-4D0D-8B1A-CD9DE50C9B61}" type="presParOf" srcId="{73F6486D-8914-4E2D-80F5-F850BDE2A045}" destId="{BD22F2FB-59B8-4842-893E-1B5685B63EA0}" srcOrd="0" destOrd="0" presId="urn:microsoft.com/office/officeart/2005/8/layout/arrow5"/>
    <dgm:cxn modelId="{E1B1C3E9-D2BC-49C5-959E-6F47CD16317C}" type="presParOf" srcId="{73F6486D-8914-4E2D-80F5-F850BDE2A045}" destId="{4D228994-A274-45B5-B136-65819B6A5D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1A4B8-9DAB-44FE-BC5C-6A9F54112CA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C695FB4-E62A-4397-81B4-0F1C6B5D584B}">
      <dgm:prSet phldrT="[Tekst]"/>
      <dgm:spPr/>
      <dgm:t>
        <a:bodyPr/>
        <a:lstStyle/>
        <a:p>
          <a:r>
            <a:rPr lang="nb-NO" dirty="0" smtClean="0"/>
            <a:t>Kommune</a:t>
          </a:r>
          <a:endParaRPr lang="nb-NO" dirty="0"/>
        </a:p>
      </dgm:t>
    </dgm:pt>
    <dgm:pt modelId="{E99E8DF5-B276-4C67-BE45-809E4AF5ECE9}" type="parTrans" cxnId="{F5211BB6-685D-413C-B718-A609B82093F1}">
      <dgm:prSet/>
      <dgm:spPr/>
      <dgm:t>
        <a:bodyPr/>
        <a:lstStyle/>
        <a:p>
          <a:endParaRPr lang="nb-NO"/>
        </a:p>
      </dgm:t>
    </dgm:pt>
    <dgm:pt modelId="{D3A51B31-D74B-4291-ADBE-2915F6C97F29}" type="sibTrans" cxnId="{F5211BB6-685D-413C-B718-A609B82093F1}">
      <dgm:prSet/>
      <dgm:spPr/>
      <dgm:t>
        <a:bodyPr/>
        <a:lstStyle/>
        <a:p>
          <a:endParaRPr lang="nb-NO"/>
        </a:p>
      </dgm:t>
    </dgm:pt>
    <dgm:pt modelId="{47728ADA-E22B-4E1A-8343-4F441F8BF1E5}">
      <dgm:prSet phldrT="[Tekst]"/>
      <dgm:spPr/>
      <dgm:t>
        <a:bodyPr/>
        <a:lstStyle/>
        <a:p>
          <a:r>
            <a:rPr lang="nb-NO" dirty="0" smtClean="0"/>
            <a:t>Helseforetak</a:t>
          </a:r>
          <a:endParaRPr lang="nb-NO" dirty="0"/>
        </a:p>
      </dgm:t>
    </dgm:pt>
    <dgm:pt modelId="{EA9FC576-270C-46C6-99C6-D7A27AB732BD}" type="parTrans" cxnId="{F8816FE0-B438-4E67-A23E-17CD1EF930DC}">
      <dgm:prSet/>
      <dgm:spPr/>
      <dgm:t>
        <a:bodyPr/>
        <a:lstStyle/>
        <a:p>
          <a:endParaRPr lang="nb-NO"/>
        </a:p>
      </dgm:t>
    </dgm:pt>
    <dgm:pt modelId="{6DD90767-B972-4E64-B3E1-0FB6CF969ED8}" type="sibTrans" cxnId="{F8816FE0-B438-4E67-A23E-17CD1EF930DC}">
      <dgm:prSet/>
      <dgm:spPr/>
      <dgm:t>
        <a:bodyPr/>
        <a:lstStyle/>
        <a:p>
          <a:endParaRPr lang="nb-NO"/>
        </a:p>
      </dgm:t>
    </dgm:pt>
    <dgm:pt modelId="{73F6486D-8914-4E2D-80F5-F850BDE2A045}" type="pres">
      <dgm:prSet presAssocID="{2621A4B8-9DAB-44FE-BC5C-6A9F54112C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D22F2FB-59B8-4842-893E-1B5685B63EA0}" type="pres">
      <dgm:prSet presAssocID="{AC695FB4-E62A-4397-81B4-0F1C6B5D584B}" presName="arrow" presStyleLbl="node1" presStyleIdx="0" presStyleCnt="2" custRadScaleRad="950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228994-A274-45B5-B136-65819B6A5D94}" type="pres">
      <dgm:prSet presAssocID="{47728ADA-E22B-4E1A-8343-4F441F8BF1E5}" presName="arrow" presStyleLbl="node1" presStyleIdx="1" presStyleCnt="2" custRadScaleRad="9552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C6F1BF1-80A9-4E95-98F3-5C081C5BCA67}" type="presOf" srcId="{AC695FB4-E62A-4397-81B4-0F1C6B5D584B}" destId="{BD22F2FB-59B8-4842-893E-1B5685B63EA0}" srcOrd="0" destOrd="0" presId="urn:microsoft.com/office/officeart/2005/8/layout/arrow5"/>
    <dgm:cxn modelId="{2787C972-72A3-43F9-816D-4629708878CF}" type="presOf" srcId="{2621A4B8-9DAB-44FE-BC5C-6A9F54112CA1}" destId="{73F6486D-8914-4E2D-80F5-F850BDE2A045}" srcOrd="0" destOrd="0" presId="urn:microsoft.com/office/officeart/2005/8/layout/arrow5"/>
    <dgm:cxn modelId="{A10689A5-FF1A-4766-B3D8-B163BB77CB87}" type="presOf" srcId="{47728ADA-E22B-4E1A-8343-4F441F8BF1E5}" destId="{4D228994-A274-45B5-B136-65819B6A5D94}" srcOrd="0" destOrd="0" presId="urn:microsoft.com/office/officeart/2005/8/layout/arrow5"/>
    <dgm:cxn modelId="{F8816FE0-B438-4E67-A23E-17CD1EF930DC}" srcId="{2621A4B8-9DAB-44FE-BC5C-6A9F54112CA1}" destId="{47728ADA-E22B-4E1A-8343-4F441F8BF1E5}" srcOrd="1" destOrd="0" parTransId="{EA9FC576-270C-46C6-99C6-D7A27AB732BD}" sibTransId="{6DD90767-B972-4E64-B3E1-0FB6CF969ED8}"/>
    <dgm:cxn modelId="{F5211BB6-685D-413C-B718-A609B82093F1}" srcId="{2621A4B8-9DAB-44FE-BC5C-6A9F54112CA1}" destId="{AC695FB4-E62A-4397-81B4-0F1C6B5D584B}" srcOrd="0" destOrd="0" parTransId="{E99E8DF5-B276-4C67-BE45-809E4AF5ECE9}" sibTransId="{D3A51B31-D74B-4291-ADBE-2915F6C97F29}"/>
    <dgm:cxn modelId="{DEFC8D8A-C302-4D64-BD85-585060380997}" type="presParOf" srcId="{73F6486D-8914-4E2D-80F5-F850BDE2A045}" destId="{BD22F2FB-59B8-4842-893E-1B5685B63EA0}" srcOrd="0" destOrd="0" presId="urn:microsoft.com/office/officeart/2005/8/layout/arrow5"/>
    <dgm:cxn modelId="{9826E60C-50D1-4F44-A732-EA2E9C6E2451}" type="presParOf" srcId="{73F6486D-8914-4E2D-80F5-F850BDE2A045}" destId="{4D228994-A274-45B5-B136-65819B6A5D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CF449-78C4-46EF-A01A-AC347B3517B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474B58A-156D-467C-AD3E-6F483C9A5238}">
      <dgm:prSet phldrT="[Tekst]"/>
      <dgm:spPr/>
      <dgm:t>
        <a:bodyPr/>
        <a:lstStyle/>
        <a:p>
          <a:r>
            <a:rPr lang="nb-NO" dirty="0" smtClean="0"/>
            <a:t>Kols</a:t>
          </a:r>
          <a:endParaRPr lang="nb-NO" dirty="0"/>
        </a:p>
      </dgm:t>
    </dgm:pt>
    <dgm:pt modelId="{3346F65A-EF6A-42A8-AA44-F8D4E8D4AAD0}" type="parTrans" cxnId="{DCE47E14-B292-425E-91F3-35A3CDF9A50B}">
      <dgm:prSet/>
      <dgm:spPr/>
      <dgm:t>
        <a:bodyPr/>
        <a:lstStyle/>
        <a:p>
          <a:endParaRPr lang="nb-NO"/>
        </a:p>
      </dgm:t>
    </dgm:pt>
    <dgm:pt modelId="{CCB7D6C1-72F7-4E46-BAD9-5A186E935C60}" type="sibTrans" cxnId="{DCE47E14-B292-425E-91F3-35A3CDF9A50B}">
      <dgm:prSet/>
      <dgm:spPr/>
      <dgm:t>
        <a:bodyPr/>
        <a:lstStyle/>
        <a:p>
          <a:endParaRPr lang="nb-NO"/>
        </a:p>
      </dgm:t>
    </dgm:pt>
    <dgm:pt modelId="{924F3522-1C81-42FF-A3F5-F3DBD03871E6}">
      <dgm:prSet phldrT="[Tekst]"/>
      <dgm:spPr/>
      <dgm:t>
        <a:bodyPr/>
        <a:lstStyle/>
        <a:p>
          <a:r>
            <a:rPr lang="nb-NO" dirty="0" smtClean="0"/>
            <a:t>Cancer</a:t>
          </a:r>
          <a:endParaRPr lang="nb-NO" dirty="0"/>
        </a:p>
      </dgm:t>
    </dgm:pt>
    <dgm:pt modelId="{125453E1-C0A5-45F4-9CC4-5AB65BEB3DBA}" type="parTrans" cxnId="{C4BC4F45-29C1-49C8-AA9A-3C3DBB5BA019}">
      <dgm:prSet/>
      <dgm:spPr/>
      <dgm:t>
        <a:bodyPr/>
        <a:lstStyle/>
        <a:p>
          <a:endParaRPr lang="nb-NO"/>
        </a:p>
      </dgm:t>
    </dgm:pt>
    <dgm:pt modelId="{8E597595-BFDA-4119-A980-F2C532185C24}" type="sibTrans" cxnId="{C4BC4F45-29C1-49C8-AA9A-3C3DBB5BA019}">
      <dgm:prSet/>
      <dgm:spPr/>
      <dgm:t>
        <a:bodyPr/>
        <a:lstStyle/>
        <a:p>
          <a:endParaRPr lang="nb-NO"/>
        </a:p>
      </dgm:t>
    </dgm:pt>
    <dgm:pt modelId="{D7058398-702C-4AB2-8D6C-E1E3E4287567}">
      <dgm:prSet phldrT="[Tekst]"/>
      <dgm:spPr/>
      <dgm:t>
        <a:bodyPr/>
        <a:lstStyle/>
        <a:p>
          <a:r>
            <a:rPr lang="nb-NO" dirty="0" smtClean="0"/>
            <a:t>Innbygger i en kommune</a:t>
          </a:r>
          <a:endParaRPr lang="nb-NO" dirty="0"/>
        </a:p>
      </dgm:t>
    </dgm:pt>
    <dgm:pt modelId="{736C6077-41B7-467C-9B08-AC6CB1B1FE9F}" type="parTrans" cxnId="{9B519B50-F3AF-4929-BFFE-0A9170CC1FB6}">
      <dgm:prSet/>
      <dgm:spPr/>
      <dgm:t>
        <a:bodyPr/>
        <a:lstStyle/>
        <a:p>
          <a:endParaRPr lang="nb-NO"/>
        </a:p>
      </dgm:t>
    </dgm:pt>
    <dgm:pt modelId="{EC9F9EC6-F544-4FDA-B517-2E1EA2768831}" type="sibTrans" cxnId="{9B519B50-F3AF-4929-BFFE-0A9170CC1FB6}">
      <dgm:prSet/>
      <dgm:spPr/>
      <dgm:t>
        <a:bodyPr/>
        <a:lstStyle/>
        <a:p>
          <a:endParaRPr lang="nb-NO"/>
        </a:p>
      </dgm:t>
    </dgm:pt>
    <dgm:pt modelId="{C0AEEBD5-3098-4695-890E-99CA3FACE4EF}">
      <dgm:prSet phldrT="[Tekst]"/>
      <dgm:spPr/>
      <dgm:t>
        <a:bodyPr/>
        <a:lstStyle/>
        <a:p>
          <a:r>
            <a:rPr lang="nb-NO" dirty="0" smtClean="0"/>
            <a:t>Diabetes</a:t>
          </a:r>
          <a:endParaRPr lang="nb-NO" dirty="0"/>
        </a:p>
      </dgm:t>
    </dgm:pt>
    <dgm:pt modelId="{B39D6F16-F67A-414C-AC30-84CEA78D17D9}" type="sibTrans" cxnId="{D728DBBE-5AC6-4A14-BEAA-8390F8A611EE}">
      <dgm:prSet/>
      <dgm:spPr/>
      <dgm:t>
        <a:bodyPr/>
        <a:lstStyle/>
        <a:p>
          <a:endParaRPr lang="nb-NO"/>
        </a:p>
      </dgm:t>
    </dgm:pt>
    <dgm:pt modelId="{5FDAC8BB-EA5C-402B-AD95-E2B1664B220F}" type="parTrans" cxnId="{D728DBBE-5AC6-4A14-BEAA-8390F8A611EE}">
      <dgm:prSet/>
      <dgm:spPr/>
      <dgm:t>
        <a:bodyPr/>
        <a:lstStyle/>
        <a:p>
          <a:endParaRPr lang="nb-NO"/>
        </a:p>
      </dgm:t>
    </dgm:pt>
    <dgm:pt modelId="{E66F0A99-CBC0-4574-B795-9B85DD0D6D91}" type="pres">
      <dgm:prSet presAssocID="{9D5CF449-78C4-46EF-A01A-AC347B3517B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4582B79-A3D0-4164-AB02-58769C9E3DEC}" type="pres">
      <dgm:prSet presAssocID="{9D5CF449-78C4-46EF-A01A-AC347B3517B6}" presName="ellipse" presStyleLbl="trBgShp" presStyleIdx="0" presStyleCnt="1"/>
      <dgm:spPr/>
    </dgm:pt>
    <dgm:pt modelId="{B52634D0-210A-4F12-B7BB-678B705C6E0D}" type="pres">
      <dgm:prSet presAssocID="{9D5CF449-78C4-46EF-A01A-AC347B3517B6}" presName="arrow1" presStyleLbl="fgShp" presStyleIdx="0" presStyleCnt="1"/>
      <dgm:spPr/>
    </dgm:pt>
    <dgm:pt modelId="{9F46128F-5471-4754-B597-B0AFF74AD0A5}" type="pres">
      <dgm:prSet presAssocID="{9D5CF449-78C4-46EF-A01A-AC347B3517B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2DA8896-2D8D-4B38-ADC3-62FC26E0C0DA}" type="pres">
      <dgm:prSet presAssocID="{C0AEEBD5-3098-4695-890E-99CA3FACE4E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1AF0BC-2CCB-4C97-BB3E-134A35BCEB51}" type="pres">
      <dgm:prSet presAssocID="{924F3522-1C81-42FF-A3F5-F3DBD03871E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1A3D3ED-80CE-4304-BEBB-0D087AC4D2D9}" type="pres">
      <dgm:prSet presAssocID="{D7058398-702C-4AB2-8D6C-E1E3E428756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7A4B7B4-0B92-4C3B-BE07-6C5BC281215A}" type="pres">
      <dgm:prSet presAssocID="{9D5CF449-78C4-46EF-A01A-AC347B3517B6}" presName="funnel" presStyleLbl="trAlignAcc1" presStyleIdx="0" presStyleCnt="1"/>
      <dgm:spPr/>
    </dgm:pt>
  </dgm:ptLst>
  <dgm:cxnLst>
    <dgm:cxn modelId="{C4BC4F45-29C1-49C8-AA9A-3C3DBB5BA019}" srcId="{9D5CF449-78C4-46EF-A01A-AC347B3517B6}" destId="{924F3522-1C81-42FF-A3F5-F3DBD03871E6}" srcOrd="2" destOrd="0" parTransId="{125453E1-C0A5-45F4-9CC4-5AB65BEB3DBA}" sibTransId="{8E597595-BFDA-4119-A980-F2C532185C24}"/>
    <dgm:cxn modelId="{00F21CD7-FFB5-4ACD-837E-A7782CE6AFEC}" type="presOf" srcId="{1474B58A-156D-467C-AD3E-6F483C9A5238}" destId="{D1A3D3ED-80CE-4304-BEBB-0D087AC4D2D9}" srcOrd="0" destOrd="0" presId="urn:microsoft.com/office/officeart/2005/8/layout/funnel1"/>
    <dgm:cxn modelId="{DCE47E14-B292-425E-91F3-35A3CDF9A50B}" srcId="{9D5CF449-78C4-46EF-A01A-AC347B3517B6}" destId="{1474B58A-156D-467C-AD3E-6F483C9A5238}" srcOrd="0" destOrd="0" parTransId="{3346F65A-EF6A-42A8-AA44-F8D4E8D4AAD0}" sibTransId="{CCB7D6C1-72F7-4E46-BAD9-5A186E935C60}"/>
    <dgm:cxn modelId="{4AF06B53-3F9A-4334-A700-A54930E14043}" type="presOf" srcId="{924F3522-1C81-42FF-A3F5-F3DBD03871E6}" destId="{02DA8896-2D8D-4B38-ADC3-62FC26E0C0DA}" srcOrd="0" destOrd="0" presId="urn:microsoft.com/office/officeart/2005/8/layout/funnel1"/>
    <dgm:cxn modelId="{57BAE1AB-BF88-4D5E-AED0-538B1459E34E}" type="presOf" srcId="{D7058398-702C-4AB2-8D6C-E1E3E4287567}" destId="{9F46128F-5471-4754-B597-B0AFF74AD0A5}" srcOrd="0" destOrd="0" presId="urn:microsoft.com/office/officeart/2005/8/layout/funnel1"/>
    <dgm:cxn modelId="{16D93066-32C3-4379-A298-D7A5F526D521}" type="presOf" srcId="{9D5CF449-78C4-46EF-A01A-AC347B3517B6}" destId="{E66F0A99-CBC0-4574-B795-9B85DD0D6D91}" srcOrd="0" destOrd="0" presId="urn:microsoft.com/office/officeart/2005/8/layout/funnel1"/>
    <dgm:cxn modelId="{D728DBBE-5AC6-4A14-BEAA-8390F8A611EE}" srcId="{9D5CF449-78C4-46EF-A01A-AC347B3517B6}" destId="{C0AEEBD5-3098-4695-890E-99CA3FACE4EF}" srcOrd="1" destOrd="0" parTransId="{5FDAC8BB-EA5C-402B-AD95-E2B1664B220F}" sibTransId="{B39D6F16-F67A-414C-AC30-84CEA78D17D9}"/>
    <dgm:cxn modelId="{C1D45A7B-9EBE-49AF-88C2-AF2150F2DF01}" type="presOf" srcId="{C0AEEBD5-3098-4695-890E-99CA3FACE4EF}" destId="{001AF0BC-2CCB-4C97-BB3E-134A35BCEB51}" srcOrd="0" destOrd="0" presId="urn:microsoft.com/office/officeart/2005/8/layout/funnel1"/>
    <dgm:cxn modelId="{9B519B50-F3AF-4929-BFFE-0A9170CC1FB6}" srcId="{9D5CF449-78C4-46EF-A01A-AC347B3517B6}" destId="{D7058398-702C-4AB2-8D6C-E1E3E4287567}" srcOrd="3" destOrd="0" parTransId="{736C6077-41B7-467C-9B08-AC6CB1B1FE9F}" sibTransId="{EC9F9EC6-F544-4FDA-B517-2E1EA2768831}"/>
    <dgm:cxn modelId="{C50D0288-E76A-430C-847C-AD99965A065E}" type="presParOf" srcId="{E66F0A99-CBC0-4574-B795-9B85DD0D6D91}" destId="{F4582B79-A3D0-4164-AB02-58769C9E3DEC}" srcOrd="0" destOrd="0" presId="urn:microsoft.com/office/officeart/2005/8/layout/funnel1"/>
    <dgm:cxn modelId="{EBF36668-FB23-44BF-99B1-656FE2B572FC}" type="presParOf" srcId="{E66F0A99-CBC0-4574-B795-9B85DD0D6D91}" destId="{B52634D0-210A-4F12-B7BB-678B705C6E0D}" srcOrd="1" destOrd="0" presId="urn:microsoft.com/office/officeart/2005/8/layout/funnel1"/>
    <dgm:cxn modelId="{935DA6E5-CE65-4C69-94CB-3FDCE98BF1E9}" type="presParOf" srcId="{E66F0A99-CBC0-4574-B795-9B85DD0D6D91}" destId="{9F46128F-5471-4754-B597-B0AFF74AD0A5}" srcOrd="2" destOrd="0" presId="urn:microsoft.com/office/officeart/2005/8/layout/funnel1"/>
    <dgm:cxn modelId="{242FD2C8-0526-4695-B892-FAB801DFB5FC}" type="presParOf" srcId="{E66F0A99-CBC0-4574-B795-9B85DD0D6D91}" destId="{02DA8896-2D8D-4B38-ADC3-62FC26E0C0DA}" srcOrd="3" destOrd="0" presId="urn:microsoft.com/office/officeart/2005/8/layout/funnel1"/>
    <dgm:cxn modelId="{1196CF2E-D3F5-46C8-BD1A-7F67275ACB05}" type="presParOf" srcId="{E66F0A99-CBC0-4574-B795-9B85DD0D6D91}" destId="{001AF0BC-2CCB-4C97-BB3E-134A35BCEB51}" srcOrd="4" destOrd="0" presId="urn:microsoft.com/office/officeart/2005/8/layout/funnel1"/>
    <dgm:cxn modelId="{3F07818C-999E-4478-8BFE-EC588EE35AF4}" type="presParOf" srcId="{E66F0A99-CBC0-4574-B795-9B85DD0D6D91}" destId="{D1A3D3ED-80CE-4304-BEBB-0D087AC4D2D9}" srcOrd="5" destOrd="0" presId="urn:microsoft.com/office/officeart/2005/8/layout/funnel1"/>
    <dgm:cxn modelId="{3B44D57F-6883-4437-9969-A3AB20DBE82E}" type="presParOf" srcId="{E66F0A99-CBC0-4574-B795-9B85DD0D6D91}" destId="{17A4B7B4-0B92-4C3B-BE07-6C5BC281215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21A4B8-9DAB-44FE-BC5C-6A9F54112CA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C695FB4-E62A-4397-81B4-0F1C6B5D584B}">
      <dgm:prSet phldrT="[Tekst]"/>
      <dgm:spPr/>
      <dgm:t>
        <a:bodyPr/>
        <a:lstStyle/>
        <a:p>
          <a:r>
            <a:rPr lang="nb-NO" dirty="0" smtClean="0"/>
            <a:t>Kommune</a:t>
          </a:r>
          <a:endParaRPr lang="nb-NO" dirty="0"/>
        </a:p>
      </dgm:t>
    </dgm:pt>
    <dgm:pt modelId="{E99E8DF5-B276-4C67-BE45-809E4AF5ECE9}" type="parTrans" cxnId="{F5211BB6-685D-413C-B718-A609B82093F1}">
      <dgm:prSet/>
      <dgm:spPr/>
      <dgm:t>
        <a:bodyPr/>
        <a:lstStyle/>
        <a:p>
          <a:endParaRPr lang="nb-NO"/>
        </a:p>
      </dgm:t>
    </dgm:pt>
    <dgm:pt modelId="{D3A51B31-D74B-4291-ADBE-2915F6C97F29}" type="sibTrans" cxnId="{F5211BB6-685D-413C-B718-A609B82093F1}">
      <dgm:prSet/>
      <dgm:spPr/>
      <dgm:t>
        <a:bodyPr/>
        <a:lstStyle/>
        <a:p>
          <a:endParaRPr lang="nb-NO"/>
        </a:p>
      </dgm:t>
    </dgm:pt>
    <dgm:pt modelId="{47728ADA-E22B-4E1A-8343-4F441F8BF1E5}">
      <dgm:prSet phldrT="[Tekst]"/>
      <dgm:spPr/>
      <dgm:t>
        <a:bodyPr/>
        <a:lstStyle/>
        <a:p>
          <a:r>
            <a:rPr lang="nb-NO" dirty="0" smtClean="0"/>
            <a:t>Helseforetak</a:t>
          </a:r>
          <a:endParaRPr lang="nb-NO" dirty="0"/>
        </a:p>
      </dgm:t>
    </dgm:pt>
    <dgm:pt modelId="{EA9FC576-270C-46C6-99C6-D7A27AB732BD}" type="parTrans" cxnId="{F8816FE0-B438-4E67-A23E-17CD1EF930DC}">
      <dgm:prSet/>
      <dgm:spPr/>
      <dgm:t>
        <a:bodyPr/>
        <a:lstStyle/>
        <a:p>
          <a:endParaRPr lang="nb-NO"/>
        </a:p>
      </dgm:t>
    </dgm:pt>
    <dgm:pt modelId="{6DD90767-B972-4E64-B3E1-0FB6CF969ED8}" type="sibTrans" cxnId="{F8816FE0-B438-4E67-A23E-17CD1EF930DC}">
      <dgm:prSet/>
      <dgm:spPr/>
      <dgm:t>
        <a:bodyPr/>
        <a:lstStyle/>
        <a:p>
          <a:endParaRPr lang="nb-NO"/>
        </a:p>
      </dgm:t>
    </dgm:pt>
    <dgm:pt modelId="{73F6486D-8914-4E2D-80F5-F850BDE2A045}" type="pres">
      <dgm:prSet presAssocID="{2621A4B8-9DAB-44FE-BC5C-6A9F54112C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D22F2FB-59B8-4842-893E-1B5685B63EA0}" type="pres">
      <dgm:prSet presAssocID="{AC695FB4-E62A-4397-81B4-0F1C6B5D584B}" presName="arrow" presStyleLbl="node1" presStyleIdx="0" presStyleCnt="2" custRadScaleRad="950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228994-A274-45B5-B136-65819B6A5D94}" type="pres">
      <dgm:prSet presAssocID="{47728ADA-E22B-4E1A-8343-4F441F8BF1E5}" presName="arrow" presStyleLbl="node1" presStyleIdx="1" presStyleCnt="2" custRadScaleRad="9552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5CC78B9-4E51-4252-9C8A-097B3C3D5C8E}" type="presOf" srcId="{2621A4B8-9DAB-44FE-BC5C-6A9F54112CA1}" destId="{73F6486D-8914-4E2D-80F5-F850BDE2A045}" srcOrd="0" destOrd="0" presId="urn:microsoft.com/office/officeart/2005/8/layout/arrow5"/>
    <dgm:cxn modelId="{2DA12BCF-B95A-4C95-84BD-B94777E875A2}" type="presOf" srcId="{47728ADA-E22B-4E1A-8343-4F441F8BF1E5}" destId="{4D228994-A274-45B5-B136-65819B6A5D94}" srcOrd="0" destOrd="0" presId="urn:microsoft.com/office/officeart/2005/8/layout/arrow5"/>
    <dgm:cxn modelId="{F8816FE0-B438-4E67-A23E-17CD1EF930DC}" srcId="{2621A4B8-9DAB-44FE-BC5C-6A9F54112CA1}" destId="{47728ADA-E22B-4E1A-8343-4F441F8BF1E5}" srcOrd="1" destOrd="0" parTransId="{EA9FC576-270C-46C6-99C6-D7A27AB732BD}" sibTransId="{6DD90767-B972-4E64-B3E1-0FB6CF969ED8}"/>
    <dgm:cxn modelId="{F5211BB6-685D-413C-B718-A609B82093F1}" srcId="{2621A4B8-9DAB-44FE-BC5C-6A9F54112CA1}" destId="{AC695FB4-E62A-4397-81B4-0F1C6B5D584B}" srcOrd="0" destOrd="0" parTransId="{E99E8DF5-B276-4C67-BE45-809E4AF5ECE9}" sibTransId="{D3A51B31-D74B-4291-ADBE-2915F6C97F29}"/>
    <dgm:cxn modelId="{EE7913B2-F134-4BE1-8FC1-C10397A8F154}" type="presOf" srcId="{AC695FB4-E62A-4397-81B4-0F1C6B5D584B}" destId="{BD22F2FB-59B8-4842-893E-1B5685B63EA0}" srcOrd="0" destOrd="0" presId="urn:microsoft.com/office/officeart/2005/8/layout/arrow5"/>
    <dgm:cxn modelId="{1763B4FA-2D8E-4EA2-A522-FF62091EC80C}" type="presParOf" srcId="{73F6486D-8914-4E2D-80F5-F850BDE2A045}" destId="{BD22F2FB-59B8-4842-893E-1B5685B63EA0}" srcOrd="0" destOrd="0" presId="urn:microsoft.com/office/officeart/2005/8/layout/arrow5"/>
    <dgm:cxn modelId="{26ED2075-0B83-40B0-AE08-CA2D68EF7711}" type="presParOf" srcId="{73F6486D-8914-4E2D-80F5-F850BDE2A045}" destId="{4D228994-A274-45B5-B136-65819B6A5D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DBE17-6356-439A-93F6-C42669CFB5AC}" type="doc">
      <dgm:prSet loTypeId="urn:microsoft.com/office/officeart/2005/8/layout/cycle2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nb-NO"/>
        </a:p>
      </dgm:t>
    </dgm:pt>
    <dgm:pt modelId="{173540D7-D444-4402-97C9-4A671127AB6D}">
      <dgm:prSet phldrT="[Tekst]"/>
      <dgm:spPr>
        <a:solidFill>
          <a:schemeClr val="bg2"/>
        </a:solidFill>
      </dgm:spPr>
      <dgm:t>
        <a:bodyPr/>
        <a:lstStyle/>
        <a:p>
          <a:r>
            <a:rPr lang="nb-NO" b="1" smtClean="0">
              <a:solidFill>
                <a:schemeClr val="tx2"/>
              </a:solidFill>
            </a:rPr>
            <a:t>OSU</a:t>
          </a:r>
          <a:endParaRPr lang="nb-NO" b="1" dirty="0">
            <a:solidFill>
              <a:schemeClr val="tx2"/>
            </a:solidFill>
          </a:endParaRPr>
        </a:p>
      </dgm:t>
    </dgm:pt>
    <dgm:pt modelId="{061B97CF-9DD8-48C8-9804-852E41563EC8}" type="parTrans" cxnId="{AB134105-BAF6-4776-8706-BF21D5D30867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1EA63989-CAA3-42D1-9B63-3B44E2547729}" type="sibTrans" cxnId="{AB134105-BAF6-4776-8706-BF21D5D30867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2358B494-B94F-4C8F-9679-364542E0D7FA}">
      <dgm:prSet phldrT="[Tekst]"/>
      <dgm:spPr>
        <a:solidFill>
          <a:schemeClr val="accent4"/>
        </a:solidFill>
      </dgm:spPr>
      <dgm:t>
        <a:bodyPr/>
        <a:lstStyle/>
        <a:p>
          <a:r>
            <a:rPr lang="nb-NO" b="1" smtClean="0">
              <a:solidFill>
                <a:schemeClr val="tx2"/>
              </a:solidFill>
            </a:rPr>
            <a:t>LSU</a:t>
          </a:r>
          <a:endParaRPr lang="nb-NO" b="1" dirty="0">
            <a:solidFill>
              <a:schemeClr val="tx2"/>
            </a:solidFill>
          </a:endParaRPr>
        </a:p>
      </dgm:t>
    </dgm:pt>
    <dgm:pt modelId="{179FAB17-D107-4535-8242-C2A7510B1C5B}" type="parTrans" cxnId="{B029C49F-6365-4B95-8E1F-BB4879D410AC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2C3136D2-ADA1-4763-9A2A-AB05F65CCA3E}" type="sibTrans" cxnId="{B029C49F-6365-4B95-8E1F-BB4879D410AC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69B976EE-5605-4B7A-A383-DCFB38B4402B}">
      <dgm:prSet phldrT="[Tekst]"/>
      <dgm:spPr>
        <a:solidFill>
          <a:schemeClr val="accent6"/>
        </a:solidFill>
      </dgm:spPr>
      <dgm:t>
        <a:bodyPr/>
        <a:lstStyle/>
        <a:p>
          <a:r>
            <a:rPr lang="nb-NO" b="1" smtClean="0">
              <a:solidFill>
                <a:schemeClr val="tx2"/>
              </a:solidFill>
            </a:rPr>
            <a:t>Lederforum per fokusområde per sykehus</a:t>
          </a:r>
          <a:endParaRPr lang="nb-NO" b="1" dirty="0">
            <a:solidFill>
              <a:schemeClr val="tx2"/>
            </a:solidFill>
          </a:endParaRPr>
        </a:p>
      </dgm:t>
    </dgm:pt>
    <dgm:pt modelId="{4E9E24C4-6527-42A9-9E17-2F6AE2F507DD}" type="parTrans" cxnId="{4FD3B959-8FAB-4A80-BC85-23D5961741A3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77F93265-3476-42C9-998A-B83A8D2C8170}" type="sibTrans" cxnId="{4FD3B959-8FAB-4A80-BC85-23D5961741A3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0C3C2875-D45C-4D3A-8083-24FE06ED2003}">
      <dgm:prSet phldrT="[Tekst]"/>
      <dgm:spPr>
        <a:solidFill>
          <a:schemeClr val="accent6"/>
        </a:solidFill>
      </dgm:spPr>
      <dgm:t>
        <a:bodyPr/>
        <a:lstStyle/>
        <a:p>
          <a:r>
            <a:rPr lang="nb-NO" b="1" dirty="0" err="1" smtClean="0">
              <a:solidFill>
                <a:schemeClr val="tx2"/>
              </a:solidFill>
            </a:rPr>
            <a:t>Kommune-helse-samarbeidet</a:t>
          </a:r>
          <a:endParaRPr lang="nb-NO" b="1" dirty="0">
            <a:solidFill>
              <a:schemeClr val="tx2"/>
            </a:solidFill>
          </a:endParaRPr>
        </a:p>
      </dgm:t>
    </dgm:pt>
    <dgm:pt modelId="{EB98B1AD-B2E2-44C6-8A52-A712BBD8AC6F}" type="parTrans" cxnId="{6800409E-B7F5-44BC-B9D5-76FB401D8B12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14D9EF17-B097-4FA1-82F9-C1BC1596D33D}" type="sibTrans" cxnId="{6800409E-B7F5-44BC-B9D5-76FB401D8B12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35F64CD7-74A2-4394-939F-A0FAE8A129AF}">
      <dgm:prSet phldrT="[Tekst]"/>
      <dgm:spPr>
        <a:solidFill>
          <a:schemeClr val="accent4"/>
        </a:solidFill>
      </dgm:spPr>
      <dgm:t>
        <a:bodyPr/>
        <a:lstStyle/>
        <a:p>
          <a:r>
            <a:rPr lang="nb-NO" b="1" dirty="0" err="1" smtClean="0">
              <a:solidFill>
                <a:schemeClr val="tx2"/>
              </a:solidFill>
            </a:rPr>
            <a:t>Samarbeids-styret</a:t>
          </a:r>
          <a:r>
            <a:rPr lang="nb-NO" b="1" dirty="0" smtClean="0">
              <a:solidFill>
                <a:schemeClr val="tx2"/>
              </a:solidFill>
            </a:rPr>
            <a:t> og</a:t>
          </a:r>
        </a:p>
        <a:p>
          <a:r>
            <a:rPr lang="nb-NO" b="1" dirty="0" smtClean="0">
              <a:solidFill>
                <a:schemeClr val="tx2"/>
              </a:solidFill>
            </a:rPr>
            <a:t>Internt VVHF</a:t>
          </a:r>
          <a:endParaRPr lang="nb-NO" b="1" dirty="0">
            <a:solidFill>
              <a:schemeClr val="tx2"/>
            </a:solidFill>
          </a:endParaRPr>
        </a:p>
      </dgm:t>
    </dgm:pt>
    <dgm:pt modelId="{C718BA61-6A52-48C0-88D7-CF95F69FBC04}" type="parTrans" cxnId="{CC28F069-37D6-4BCA-8796-C08A0AC53E63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B413E978-C04E-404D-8968-7F47C3915965}" type="sibTrans" cxnId="{CC28F069-37D6-4BCA-8796-C08A0AC53E63}">
      <dgm:prSet/>
      <dgm:spPr/>
      <dgm:t>
        <a:bodyPr/>
        <a:lstStyle/>
        <a:p>
          <a:endParaRPr lang="nb-NO" b="1">
            <a:solidFill>
              <a:schemeClr val="tx2"/>
            </a:solidFill>
          </a:endParaRPr>
        </a:p>
      </dgm:t>
    </dgm:pt>
    <dgm:pt modelId="{E3F900ED-6AA0-4F51-8942-6A81957F8654}" type="pres">
      <dgm:prSet presAssocID="{DBADBE17-6356-439A-93F6-C42669CFB5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6798BB97-3CD6-4B29-85E5-2B71863B18DE}" type="pres">
      <dgm:prSet presAssocID="{173540D7-D444-4402-97C9-4A671127AB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B04717E-C62F-4DFF-9FB1-613B2E9052B6}" type="pres">
      <dgm:prSet presAssocID="{1EA63989-CAA3-42D1-9B63-3B44E2547729}" presName="sibTrans" presStyleLbl="sibTrans2D1" presStyleIdx="0" presStyleCnt="5"/>
      <dgm:spPr/>
      <dgm:t>
        <a:bodyPr/>
        <a:lstStyle/>
        <a:p>
          <a:endParaRPr lang="nb-NO"/>
        </a:p>
      </dgm:t>
    </dgm:pt>
    <dgm:pt modelId="{2E4FEFC2-7423-4837-A6AD-4A39341910B4}" type="pres">
      <dgm:prSet presAssocID="{1EA63989-CAA3-42D1-9B63-3B44E2547729}" presName="connectorText" presStyleLbl="sibTrans2D1" presStyleIdx="0" presStyleCnt="5"/>
      <dgm:spPr/>
      <dgm:t>
        <a:bodyPr/>
        <a:lstStyle/>
        <a:p>
          <a:endParaRPr lang="nb-NO"/>
        </a:p>
      </dgm:t>
    </dgm:pt>
    <dgm:pt modelId="{DEAFEDD1-5311-4BCC-9AB7-B4AB440A9DF8}" type="pres">
      <dgm:prSet presAssocID="{2358B494-B94F-4C8F-9679-364542E0D7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B0E5939-D408-4D05-9967-B13E0290A66E}" type="pres">
      <dgm:prSet presAssocID="{2C3136D2-ADA1-4763-9A2A-AB05F65CCA3E}" presName="sibTrans" presStyleLbl="sibTrans2D1" presStyleIdx="1" presStyleCnt="5"/>
      <dgm:spPr/>
      <dgm:t>
        <a:bodyPr/>
        <a:lstStyle/>
        <a:p>
          <a:endParaRPr lang="nb-NO"/>
        </a:p>
      </dgm:t>
    </dgm:pt>
    <dgm:pt modelId="{6D7A7438-B436-4D0E-9707-5A6E2530571E}" type="pres">
      <dgm:prSet presAssocID="{2C3136D2-ADA1-4763-9A2A-AB05F65CCA3E}" presName="connectorText" presStyleLbl="sibTrans2D1" presStyleIdx="1" presStyleCnt="5"/>
      <dgm:spPr/>
      <dgm:t>
        <a:bodyPr/>
        <a:lstStyle/>
        <a:p>
          <a:endParaRPr lang="nb-NO"/>
        </a:p>
      </dgm:t>
    </dgm:pt>
    <dgm:pt modelId="{1C7AB64E-CCDC-41DF-99CD-8CFB12FAB152}" type="pres">
      <dgm:prSet presAssocID="{69B976EE-5605-4B7A-A383-DCFB38B440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8968DE-A3FF-4041-9A88-DBBF56E8D383}" type="pres">
      <dgm:prSet presAssocID="{77F93265-3476-42C9-998A-B83A8D2C8170}" presName="sibTrans" presStyleLbl="sibTrans2D1" presStyleIdx="2" presStyleCnt="5"/>
      <dgm:spPr/>
      <dgm:t>
        <a:bodyPr/>
        <a:lstStyle/>
        <a:p>
          <a:endParaRPr lang="nb-NO"/>
        </a:p>
      </dgm:t>
    </dgm:pt>
    <dgm:pt modelId="{1B789547-476D-45C6-A416-6F5AB5F74BC1}" type="pres">
      <dgm:prSet presAssocID="{77F93265-3476-42C9-998A-B83A8D2C8170}" presName="connectorText" presStyleLbl="sibTrans2D1" presStyleIdx="2" presStyleCnt="5"/>
      <dgm:spPr/>
      <dgm:t>
        <a:bodyPr/>
        <a:lstStyle/>
        <a:p>
          <a:endParaRPr lang="nb-NO"/>
        </a:p>
      </dgm:t>
    </dgm:pt>
    <dgm:pt modelId="{B2A6FDFE-7419-4287-B701-F034D29A42CC}" type="pres">
      <dgm:prSet presAssocID="{0C3C2875-D45C-4D3A-8083-24FE06ED20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719D128-06D7-4FFD-A5A6-8FC1B59DDE75}" type="pres">
      <dgm:prSet presAssocID="{14D9EF17-B097-4FA1-82F9-C1BC1596D33D}" presName="sibTrans" presStyleLbl="sibTrans2D1" presStyleIdx="3" presStyleCnt="5"/>
      <dgm:spPr/>
      <dgm:t>
        <a:bodyPr/>
        <a:lstStyle/>
        <a:p>
          <a:endParaRPr lang="nb-NO"/>
        </a:p>
      </dgm:t>
    </dgm:pt>
    <dgm:pt modelId="{96A796DA-9696-4CD7-91C6-B9ED919311CC}" type="pres">
      <dgm:prSet presAssocID="{14D9EF17-B097-4FA1-82F9-C1BC1596D33D}" presName="connectorText" presStyleLbl="sibTrans2D1" presStyleIdx="3" presStyleCnt="5"/>
      <dgm:spPr/>
      <dgm:t>
        <a:bodyPr/>
        <a:lstStyle/>
        <a:p>
          <a:endParaRPr lang="nb-NO"/>
        </a:p>
      </dgm:t>
    </dgm:pt>
    <dgm:pt modelId="{F956211E-4937-4CC3-BB36-6B8961C3B505}" type="pres">
      <dgm:prSet presAssocID="{35F64CD7-74A2-4394-939F-A0FAE8A129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396B9B7-8522-415D-9F5F-912BE45D0377}" type="pres">
      <dgm:prSet presAssocID="{B413E978-C04E-404D-8968-7F47C3915965}" presName="sibTrans" presStyleLbl="sibTrans2D1" presStyleIdx="4" presStyleCnt="5"/>
      <dgm:spPr/>
      <dgm:t>
        <a:bodyPr/>
        <a:lstStyle/>
        <a:p>
          <a:endParaRPr lang="nb-NO"/>
        </a:p>
      </dgm:t>
    </dgm:pt>
    <dgm:pt modelId="{D5F5110F-14B0-44DB-952B-82B1577A6077}" type="pres">
      <dgm:prSet presAssocID="{B413E978-C04E-404D-8968-7F47C3915965}" presName="connectorText" presStyleLbl="sibTrans2D1" presStyleIdx="4" presStyleCnt="5"/>
      <dgm:spPr/>
      <dgm:t>
        <a:bodyPr/>
        <a:lstStyle/>
        <a:p>
          <a:endParaRPr lang="nb-NO"/>
        </a:p>
      </dgm:t>
    </dgm:pt>
  </dgm:ptLst>
  <dgm:cxnLst>
    <dgm:cxn modelId="{C071D5B4-E37E-49DB-B6DD-418381899290}" type="presOf" srcId="{77F93265-3476-42C9-998A-B83A8D2C8170}" destId="{1B789547-476D-45C6-A416-6F5AB5F74BC1}" srcOrd="1" destOrd="0" presId="urn:microsoft.com/office/officeart/2005/8/layout/cycle2"/>
    <dgm:cxn modelId="{AB134105-BAF6-4776-8706-BF21D5D30867}" srcId="{DBADBE17-6356-439A-93F6-C42669CFB5AC}" destId="{173540D7-D444-4402-97C9-4A671127AB6D}" srcOrd="0" destOrd="0" parTransId="{061B97CF-9DD8-48C8-9804-852E41563EC8}" sibTransId="{1EA63989-CAA3-42D1-9B63-3B44E2547729}"/>
    <dgm:cxn modelId="{5D59B1AD-38B8-46C3-B26C-99007A480AA4}" type="presOf" srcId="{2C3136D2-ADA1-4763-9A2A-AB05F65CCA3E}" destId="{6D7A7438-B436-4D0E-9707-5A6E2530571E}" srcOrd="1" destOrd="0" presId="urn:microsoft.com/office/officeart/2005/8/layout/cycle2"/>
    <dgm:cxn modelId="{D9438C40-4BC3-4CB2-9D2C-8BA45CE0F9AF}" type="presOf" srcId="{77F93265-3476-42C9-998A-B83A8D2C8170}" destId="{6A8968DE-A3FF-4041-9A88-DBBF56E8D383}" srcOrd="0" destOrd="0" presId="urn:microsoft.com/office/officeart/2005/8/layout/cycle2"/>
    <dgm:cxn modelId="{4FD3B959-8FAB-4A80-BC85-23D5961741A3}" srcId="{DBADBE17-6356-439A-93F6-C42669CFB5AC}" destId="{69B976EE-5605-4B7A-A383-DCFB38B4402B}" srcOrd="2" destOrd="0" parTransId="{4E9E24C4-6527-42A9-9E17-2F6AE2F507DD}" sibTransId="{77F93265-3476-42C9-998A-B83A8D2C8170}"/>
    <dgm:cxn modelId="{FFB0AC97-AE06-4B79-88C8-1139AA8F7FC7}" type="presOf" srcId="{35F64CD7-74A2-4394-939F-A0FAE8A129AF}" destId="{F956211E-4937-4CC3-BB36-6B8961C3B505}" srcOrd="0" destOrd="0" presId="urn:microsoft.com/office/officeart/2005/8/layout/cycle2"/>
    <dgm:cxn modelId="{52E3CEDB-BB9A-4F39-8EF4-8B15633B0532}" type="presOf" srcId="{1EA63989-CAA3-42D1-9B63-3B44E2547729}" destId="{FB04717E-C62F-4DFF-9FB1-613B2E9052B6}" srcOrd="0" destOrd="0" presId="urn:microsoft.com/office/officeart/2005/8/layout/cycle2"/>
    <dgm:cxn modelId="{C442A39F-4766-4D4A-9EED-647A543400FC}" type="presOf" srcId="{2358B494-B94F-4C8F-9679-364542E0D7FA}" destId="{DEAFEDD1-5311-4BCC-9AB7-B4AB440A9DF8}" srcOrd="0" destOrd="0" presId="urn:microsoft.com/office/officeart/2005/8/layout/cycle2"/>
    <dgm:cxn modelId="{6115F3C1-5476-4596-A010-3165B4BD3EE9}" type="presOf" srcId="{B413E978-C04E-404D-8968-7F47C3915965}" destId="{1396B9B7-8522-415D-9F5F-912BE45D0377}" srcOrd="0" destOrd="0" presId="urn:microsoft.com/office/officeart/2005/8/layout/cycle2"/>
    <dgm:cxn modelId="{DE683988-10AF-48CD-9F41-EC09234F608A}" type="presOf" srcId="{173540D7-D444-4402-97C9-4A671127AB6D}" destId="{6798BB97-3CD6-4B29-85E5-2B71863B18DE}" srcOrd="0" destOrd="0" presId="urn:microsoft.com/office/officeart/2005/8/layout/cycle2"/>
    <dgm:cxn modelId="{CC28F069-37D6-4BCA-8796-C08A0AC53E63}" srcId="{DBADBE17-6356-439A-93F6-C42669CFB5AC}" destId="{35F64CD7-74A2-4394-939F-A0FAE8A129AF}" srcOrd="4" destOrd="0" parTransId="{C718BA61-6A52-48C0-88D7-CF95F69FBC04}" sibTransId="{B413E978-C04E-404D-8968-7F47C3915965}"/>
    <dgm:cxn modelId="{FCF194B8-D04D-4446-A0F7-A87E3D3E608E}" type="presOf" srcId="{0C3C2875-D45C-4D3A-8083-24FE06ED2003}" destId="{B2A6FDFE-7419-4287-B701-F034D29A42CC}" srcOrd="0" destOrd="0" presId="urn:microsoft.com/office/officeart/2005/8/layout/cycle2"/>
    <dgm:cxn modelId="{0D1A55D6-107A-4C8A-B0D7-77B36F472868}" type="presOf" srcId="{DBADBE17-6356-439A-93F6-C42669CFB5AC}" destId="{E3F900ED-6AA0-4F51-8942-6A81957F8654}" srcOrd="0" destOrd="0" presId="urn:microsoft.com/office/officeart/2005/8/layout/cycle2"/>
    <dgm:cxn modelId="{B029C49F-6365-4B95-8E1F-BB4879D410AC}" srcId="{DBADBE17-6356-439A-93F6-C42669CFB5AC}" destId="{2358B494-B94F-4C8F-9679-364542E0D7FA}" srcOrd="1" destOrd="0" parTransId="{179FAB17-D107-4535-8242-C2A7510B1C5B}" sibTransId="{2C3136D2-ADA1-4763-9A2A-AB05F65CCA3E}"/>
    <dgm:cxn modelId="{11224D86-39A6-4BBE-A5E6-193EC3879241}" type="presOf" srcId="{2C3136D2-ADA1-4763-9A2A-AB05F65CCA3E}" destId="{3B0E5939-D408-4D05-9967-B13E0290A66E}" srcOrd="0" destOrd="0" presId="urn:microsoft.com/office/officeart/2005/8/layout/cycle2"/>
    <dgm:cxn modelId="{C3F38F24-9077-46C8-880B-FC1FAF1DD940}" type="presOf" srcId="{14D9EF17-B097-4FA1-82F9-C1BC1596D33D}" destId="{C719D128-06D7-4FFD-A5A6-8FC1B59DDE75}" srcOrd="0" destOrd="0" presId="urn:microsoft.com/office/officeart/2005/8/layout/cycle2"/>
    <dgm:cxn modelId="{6800409E-B7F5-44BC-B9D5-76FB401D8B12}" srcId="{DBADBE17-6356-439A-93F6-C42669CFB5AC}" destId="{0C3C2875-D45C-4D3A-8083-24FE06ED2003}" srcOrd="3" destOrd="0" parTransId="{EB98B1AD-B2E2-44C6-8A52-A712BBD8AC6F}" sibTransId="{14D9EF17-B097-4FA1-82F9-C1BC1596D33D}"/>
    <dgm:cxn modelId="{B943B3E2-521E-446B-8012-680D1D17F1FD}" type="presOf" srcId="{69B976EE-5605-4B7A-A383-DCFB38B4402B}" destId="{1C7AB64E-CCDC-41DF-99CD-8CFB12FAB152}" srcOrd="0" destOrd="0" presId="urn:microsoft.com/office/officeart/2005/8/layout/cycle2"/>
    <dgm:cxn modelId="{536C2DA5-0577-4032-8545-E185E42CC818}" type="presOf" srcId="{B413E978-C04E-404D-8968-7F47C3915965}" destId="{D5F5110F-14B0-44DB-952B-82B1577A6077}" srcOrd="1" destOrd="0" presId="urn:microsoft.com/office/officeart/2005/8/layout/cycle2"/>
    <dgm:cxn modelId="{59308367-62AE-4728-B4C4-130A63B2D41A}" type="presOf" srcId="{1EA63989-CAA3-42D1-9B63-3B44E2547729}" destId="{2E4FEFC2-7423-4837-A6AD-4A39341910B4}" srcOrd="1" destOrd="0" presId="urn:microsoft.com/office/officeart/2005/8/layout/cycle2"/>
    <dgm:cxn modelId="{D4F6DFCA-AECF-4308-89E8-524E237F3153}" type="presOf" srcId="{14D9EF17-B097-4FA1-82F9-C1BC1596D33D}" destId="{96A796DA-9696-4CD7-91C6-B9ED919311CC}" srcOrd="1" destOrd="0" presId="urn:microsoft.com/office/officeart/2005/8/layout/cycle2"/>
    <dgm:cxn modelId="{EAC893F4-94C7-4B2C-8AE9-0DF9CE69C955}" type="presParOf" srcId="{E3F900ED-6AA0-4F51-8942-6A81957F8654}" destId="{6798BB97-3CD6-4B29-85E5-2B71863B18DE}" srcOrd="0" destOrd="0" presId="urn:microsoft.com/office/officeart/2005/8/layout/cycle2"/>
    <dgm:cxn modelId="{8BC25724-F9EF-489F-918D-638CE2B4CC43}" type="presParOf" srcId="{E3F900ED-6AA0-4F51-8942-6A81957F8654}" destId="{FB04717E-C62F-4DFF-9FB1-613B2E9052B6}" srcOrd="1" destOrd="0" presId="urn:microsoft.com/office/officeart/2005/8/layout/cycle2"/>
    <dgm:cxn modelId="{F15A8D10-F8AC-484C-A6D3-DF50406C8D39}" type="presParOf" srcId="{FB04717E-C62F-4DFF-9FB1-613B2E9052B6}" destId="{2E4FEFC2-7423-4837-A6AD-4A39341910B4}" srcOrd="0" destOrd="0" presId="urn:microsoft.com/office/officeart/2005/8/layout/cycle2"/>
    <dgm:cxn modelId="{7AC2590F-F721-4268-AEA7-1A38444BD138}" type="presParOf" srcId="{E3F900ED-6AA0-4F51-8942-6A81957F8654}" destId="{DEAFEDD1-5311-4BCC-9AB7-B4AB440A9DF8}" srcOrd="2" destOrd="0" presId="urn:microsoft.com/office/officeart/2005/8/layout/cycle2"/>
    <dgm:cxn modelId="{B5D404BD-B23C-40A0-BC1E-98C874D1C7FD}" type="presParOf" srcId="{E3F900ED-6AA0-4F51-8942-6A81957F8654}" destId="{3B0E5939-D408-4D05-9967-B13E0290A66E}" srcOrd="3" destOrd="0" presId="urn:microsoft.com/office/officeart/2005/8/layout/cycle2"/>
    <dgm:cxn modelId="{25C10268-A3F7-47D6-94A0-744A3C671D9F}" type="presParOf" srcId="{3B0E5939-D408-4D05-9967-B13E0290A66E}" destId="{6D7A7438-B436-4D0E-9707-5A6E2530571E}" srcOrd="0" destOrd="0" presId="urn:microsoft.com/office/officeart/2005/8/layout/cycle2"/>
    <dgm:cxn modelId="{A13192C8-62E4-4E72-90FD-0EF93566AAC1}" type="presParOf" srcId="{E3F900ED-6AA0-4F51-8942-6A81957F8654}" destId="{1C7AB64E-CCDC-41DF-99CD-8CFB12FAB152}" srcOrd="4" destOrd="0" presId="urn:microsoft.com/office/officeart/2005/8/layout/cycle2"/>
    <dgm:cxn modelId="{12FBED39-E1D1-4738-87EF-958A37BF0C2B}" type="presParOf" srcId="{E3F900ED-6AA0-4F51-8942-6A81957F8654}" destId="{6A8968DE-A3FF-4041-9A88-DBBF56E8D383}" srcOrd="5" destOrd="0" presId="urn:microsoft.com/office/officeart/2005/8/layout/cycle2"/>
    <dgm:cxn modelId="{CACCE0CC-9387-4326-9681-625A3FEAE1B8}" type="presParOf" srcId="{6A8968DE-A3FF-4041-9A88-DBBF56E8D383}" destId="{1B789547-476D-45C6-A416-6F5AB5F74BC1}" srcOrd="0" destOrd="0" presId="urn:microsoft.com/office/officeart/2005/8/layout/cycle2"/>
    <dgm:cxn modelId="{D5B69520-14DA-4774-940B-2666061A9E6F}" type="presParOf" srcId="{E3F900ED-6AA0-4F51-8942-6A81957F8654}" destId="{B2A6FDFE-7419-4287-B701-F034D29A42CC}" srcOrd="6" destOrd="0" presId="urn:microsoft.com/office/officeart/2005/8/layout/cycle2"/>
    <dgm:cxn modelId="{374760B3-5414-4265-8692-251FA9EEFA51}" type="presParOf" srcId="{E3F900ED-6AA0-4F51-8942-6A81957F8654}" destId="{C719D128-06D7-4FFD-A5A6-8FC1B59DDE75}" srcOrd="7" destOrd="0" presId="urn:microsoft.com/office/officeart/2005/8/layout/cycle2"/>
    <dgm:cxn modelId="{B2012BD3-02E9-4A58-A46F-4A6E6A49459C}" type="presParOf" srcId="{C719D128-06D7-4FFD-A5A6-8FC1B59DDE75}" destId="{96A796DA-9696-4CD7-91C6-B9ED919311CC}" srcOrd="0" destOrd="0" presId="urn:microsoft.com/office/officeart/2005/8/layout/cycle2"/>
    <dgm:cxn modelId="{8CCFE4A1-442B-47C4-B352-3348F937F30D}" type="presParOf" srcId="{E3F900ED-6AA0-4F51-8942-6A81957F8654}" destId="{F956211E-4937-4CC3-BB36-6B8961C3B505}" srcOrd="8" destOrd="0" presId="urn:microsoft.com/office/officeart/2005/8/layout/cycle2"/>
    <dgm:cxn modelId="{75B2287D-402E-486F-A6B8-A7EE7C630509}" type="presParOf" srcId="{E3F900ED-6AA0-4F51-8942-6A81957F8654}" destId="{1396B9B7-8522-415D-9F5F-912BE45D0377}" srcOrd="9" destOrd="0" presId="urn:microsoft.com/office/officeart/2005/8/layout/cycle2"/>
    <dgm:cxn modelId="{2642BA48-8CB7-4BF4-8E65-0C08CD55A706}" type="presParOf" srcId="{1396B9B7-8522-415D-9F5F-912BE45D0377}" destId="{D5F5110F-14B0-44DB-952B-82B1577A60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82B79-A3D0-4164-AB02-58769C9E3DEC}">
      <dsp:nvSpPr>
        <dsp:cNvPr id="0" name=""/>
        <dsp:cNvSpPr/>
      </dsp:nvSpPr>
      <dsp:spPr>
        <a:xfrm>
          <a:off x="2441739" y="207793"/>
          <a:ext cx="4123908" cy="14321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634D0-210A-4F12-B7BB-678B705C6E0D}">
      <dsp:nvSpPr>
        <dsp:cNvPr id="0" name=""/>
        <dsp:cNvSpPr/>
      </dsp:nvSpPr>
      <dsp:spPr>
        <a:xfrm>
          <a:off x="4110483" y="3714714"/>
          <a:ext cx="799207" cy="51149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6128F-5471-4754-B597-B0AFF74AD0A5}">
      <dsp:nvSpPr>
        <dsp:cNvPr id="0" name=""/>
        <dsp:cNvSpPr/>
      </dsp:nvSpPr>
      <dsp:spPr>
        <a:xfrm>
          <a:off x="2591990" y="4123908"/>
          <a:ext cx="3836193" cy="95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Innbygger i en kommune</a:t>
          </a:r>
          <a:endParaRPr lang="nb-NO" sz="2600" kern="1200" dirty="0"/>
        </a:p>
      </dsp:txBody>
      <dsp:txXfrm>
        <a:off x="2591990" y="4123908"/>
        <a:ext cx="3836193" cy="959048"/>
      </dsp:txXfrm>
    </dsp:sp>
    <dsp:sp modelId="{02DA8896-2D8D-4B38-ADC3-62FC26E0C0DA}">
      <dsp:nvSpPr>
        <dsp:cNvPr id="0" name=""/>
        <dsp:cNvSpPr/>
      </dsp:nvSpPr>
      <dsp:spPr>
        <a:xfrm>
          <a:off x="3941052" y="1750583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Cancer</a:t>
          </a:r>
          <a:endParaRPr lang="nb-NO" sz="2100" kern="1200" dirty="0"/>
        </a:p>
      </dsp:txBody>
      <dsp:txXfrm>
        <a:off x="4151726" y="1961257"/>
        <a:ext cx="1017224" cy="1017224"/>
      </dsp:txXfrm>
    </dsp:sp>
    <dsp:sp modelId="{001AF0BC-2CCB-4C97-BB3E-134A35BCEB51}">
      <dsp:nvSpPr>
        <dsp:cNvPr id="0" name=""/>
        <dsp:cNvSpPr/>
      </dsp:nvSpPr>
      <dsp:spPr>
        <a:xfrm>
          <a:off x="2911673" y="671333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Diabetes</a:t>
          </a:r>
          <a:endParaRPr lang="nb-NO" sz="2100" kern="1200" dirty="0"/>
        </a:p>
      </dsp:txBody>
      <dsp:txXfrm>
        <a:off x="3122347" y="882007"/>
        <a:ext cx="1017224" cy="1017224"/>
      </dsp:txXfrm>
    </dsp:sp>
    <dsp:sp modelId="{D1A3D3ED-80CE-4304-BEBB-0D087AC4D2D9}">
      <dsp:nvSpPr>
        <dsp:cNvPr id="0" name=""/>
        <dsp:cNvSpPr/>
      </dsp:nvSpPr>
      <dsp:spPr>
        <a:xfrm>
          <a:off x="4382214" y="323519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Kols</a:t>
          </a:r>
          <a:endParaRPr lang="nb-NO" sz="2100" kern="1200" dirty="0"/>
        </a:p>
      </dsp:txBody>
      <dsp:txXfrm>
        <a:off x="4592888" y="534193"/>
        <a:ext cx="1017224" cy="1017224"/>
      </dsp:txXfrm>
    </dsp:sp>
    <dsp:sp modelId="{17A4B7B4-0B92-4C3B-BE07-6C5BC281215A}">
      <dsp:nvSpPr>
        <dsp:cNvPr id="0" name=""/>
        <dsp:cNvSpPr/>
      </dsp:nvSpPr>
      <dsp:spPr>
        <a:xfrm>
          <a:off x="2272307" y="31968"/>
          <a:ext cx="4475559" cy="35804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2F2FB-59B8-4842-893E-1B5685B63EA0}">
      <dsp:nvSpPr>
        <dsp:cNvPr id="0" name=""/>
        <dsp:cNvSpPr/>
      </dsp:nvSpPr>
      <dsp:spPr>
        <a:xfrm rot="16200000">
          <a:off x="105476" y="236785"/>
          <a:ext cx="4026991" cy="40269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Kommune</a:t>
          </a:r>
          <a:endParaRPr lang="nb-NO" sz="4100" kern="1200" dirty="0"/>
        </a:p>
      </dsp:txBody>
      <dsp:txXfrm rot="5400000">
        <a:off x="105477" y="1243533"/>
        <a:ext cx="3322268" cy="2013495"/>
      </dsp:txXfrm>
    </dsp:sp>
    <dsp:sp modelId="{4D228994-A274-45B5-B136-65819B6A5D94}">
      <dsp:nvSpPr>
        <dsp:cNvPr id="0" name=""/>
        <dsp:cNvSpPr/>
      </dsp:nvSpPr>
      <dsp:spPr>
        <a:xfrm rot="5400000">
          <a:off x="4157456" y="236785"/>
          <a:ext cx="4026991" cy="40269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Helseforetak</a:t>
          </a:r>
          <a:endParaRPr lang="nb-NO" sz="4100" kern="1200" dirty="0"/>
        </a:p>
      </dsp:txBody>
      <dsp:txXfrm rot="-5400000">
        <a:off x="4862180" y="1243533"/>
        <a:ext cx="3322268" cy="2013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2F2FB-59B8-4842-893E-1B5685B63EA0}">
      <dsp:nvSpPr>
        <dsp:cNvPr id="0" name=""/>
        <dsp:cNvSpPr/>
      </dsp:nvSpPr>
      <dsp:spPr>
        <a:xfrm rot="16200000">
          <a:off x="105476" y="236785"/>
          <a:ext cx="4026991" cy="40269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Kommune</a:t>
          </a:r>
          <a:endParaRPr lang="nb-NO" sz="4100" kern="1200" dirty="0"/>
        </a:p>
      </dsp:txBody>
      <dsp:txXfrm rot="5400000">
        <a:off x="105477" y="1243533"/>
        <a:ext cx="3322268" cy="2013495"/>
      </dsp:txXfrm>
    </dsp:sp>
    <dsp:sp modelId="{4D228994-A274-45B5-B136-65819B6A5D94}">
      <dsp:nvSpPr>
        <dsp:cNvPr id="0" name=""/>
        <dsp:cNvSpPr/>
      </dsp:nvSpPr>
      <dsp:spPr>
        <a:xfrm rot="5400000">
          <a:off x="4157456" y="236785"/>
          <a:ext cx="4026991" cy="40269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Helseforetak</a:t>
          </a:r>
          <a:endParaRPr lang="nb-NO" sz="4100" kern="1200" dirty="0"/>
        </a:p>
      </dsp:txBody>
      <dsp:txXfrm rot="-5400000">
        <a:off x="4862180" y="1243533"/>
        <a:ext cx="3322268" cy="2013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82B79-A3D0-4164-AB02-58769C9E3DEC}">
      <dsp:nvSpPr>
        <dsp:cNvPr id="0" name=""/>
        <dsp:cNvSpPr/>
      </dsp:nvSpPr>
      <dsp:spPr>
        <a:xfrm>
          <a:off x="2441739" y="207793"/>
          <a:ext cx="4123908" cy="14321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634D0-210A-4F12-B7BB-678B705C6E0D}">
      <dsp:nvSpPr>
        <dsp:cNvPr id="0" name=""/>
        <dsp:cNvSpPr/>
      </dsp:nvSpPr>
      <dsp:spPr>
        <a:xfrm>
          <a:off x="4110483" y="3714714"/>
          <a:ext cx="799207" cy="51149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6128F-5471-4754-B597-B0AFF74AD0A5}">
      <dsp:nvSpPr>
        <dsp:cNvPr id="0" name=""/>
        <dsp:cNvSpPr/>
      </dsp:nvSpPr>
      <dsp:spPr>
        <a:xfrm>
          <a:off x="2591990" y="4123908"/>
          <a:ext cx="3836193" cy="95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Innbygger i en kommune</a:t>
          </a:r>
          <a:endParaRPr lang="nb-NO" sz="2600" kern="1200" dirty="0"/>
        </a:p>
      </dsp:txBody>
      <dsp:txXfrm>
        <a:off x="2591990" y="4123908"/>
        <a:ext cx="3836193" cy="959048"/>
      </dsp:txXfrm>
    </dsp:sp>
    <dsp:sp modelId="{02DA8896-2D8D-4B38-ADC3-62FC26E0C0DA}">
      <dsp:nvSpPr>
        <dsp:cNvPr id="0" name=""/>
        <dsp:cNvSpPr/>
      </dsp:nvSpPr>
      <dsp:spPr>
        <a:xfrm>
          <a:off x="3941052" y="1750583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Cancer</a:t>
          </a:r>
          <a:endParaRPr lang="nb-NO" sz="2100" kern="1200" dirty="0"/>
        </a:p>
      </dsp:txBody>
      <dsp:txXfrm>
        <a:off x="4151726" y="1961257"/>
        <a:ext cx="1017224" cy="1017224"/>
      </dsp:txXfrm>
    </dsp:sp>
    <dsp:sp modelId="{001AF0BC-2CCB-4C97-BB3E-134A35BCEB51}">
      <dsp:nvSpPr>
        <dsp:cNvPr id="0" name=""/>
        <dsp:cNvSpPr/>
      </dsp:nvSpPr>
      <dsp:spPr>
        <a:xfrm>
          <a:off x="2911673" y="671333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Diabetes</a:t>
          </a:r>
          <a:endParaRPr lang="nb-NO" sz="2100" kern="1200" dirty="0"/>
        </a:p>
      </dsp:txBody>
      <dsp:txXfrm>
        <a:off x="3122347" y="882007"/>
        <a:ext cx="1017224" cy="1017224"/>
      </dsp:txXfrm>
    </dsp:sp>
    <dsp:sp modelId="{D1A3D3ED-80CE-4304-BEBB-0D087AC4D2D9}">
      <dsp:nvSpPr>
        <dsp:cNvPr id="0" name=""/>
        <dsp:cNvSpPr/>
      </dsp:nvSpPr>
      <dsp:spPr>
        <a:xfrm>
          <a:off x="4382214" y="323519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Kols</a:t>
          </a:r>
          <a:endParaRPr lang="nb-NO" sz="2100" kern="1200" dirty="0"/>
        </a:p>
      </dsp:txBody>
      <dsp:txXfrm>
        <a:off x="4592888" y="534193"/>
        <a:ext cx="1017224" cy="1017224"/>
      </dsp:txXfrm>
    </dsp:sp>
    <dsp:sp modelId="{17A4B7B4-0B92-4C3B-BE07-6C5BC281215A}">
      <dsp:nvSpPr>
        <dsp:cNvPr id="0" name=""/>
        <dsp:cNvSpPr/>
      </dsp:nvSpPr>
      <dsp:spPr>
        <a:xfrm>
          <a:off x="2272307" y="31968"/>
          <a:ext cx="4475559" cy="35804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98DE4-BA60-42F2-AE7D-0EC28F001C3C}" type="datetimeFigureOut">
              <a:rPr lang="nb-NO" smtClean="0"/>
              <a:pPr/>
              <a:t>07.12.2015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4A91-339B-4738-BA8D-68EFFD902B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0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2000" y="4680000"/>
            <a:ext cx="8280000" cy="126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2000" y="3960000"/>
            <a:ext cx="8280000" cy="45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000" y="4680000"/>
            <a:ext cx="8280000" cy="1440000"/>
          </a:xfrm>
        </p:spPr>
        <p:txBody>
          <a:bodyPr anchor="t">
            <a:normAutofit/>
          </a:bodyPr>
          <a:lstStyle>
            <a:lvl1pPr algn="l">
              <a:defRPr sz="35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2000" y="3960000"/>
            <a:ext cx="8280000" cy="450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1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828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0" y="6120000"/>
            <a:ext cx="9144000" cy="73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0" y="6120000"/>
            <a:ext cx="9144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"/>
          <p:cNvSpPr txBox="1">
            <a:spLocks/>
          </p:cNvSpPr>
          <p:nvPr/>
        </p:nvSpPr>
        <p:spPr>
          <a:xfrm>
            <a:off x="8460000" y="6570000"/>
            <a:ext cx="540000" cy="216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D42F061B-173B-450A-B8CD-D01C336497EC}" type="slidenum">
              <a:rPr kumimoji="0" lang="nb-NO" sz="800" b="0" i="0" u="none" strike="noStrike" cap="none" normalizeH="0" baseline="0" smtClean="0">
                <a:ln>
                  <a:noFill/>
                </a:ln>
                <a:solidFill>
                  <a:srgbClr val="D9D9D9"/>
                </a:solidFill>
                <a:effectLst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de 9" descr="Lg_deltFrg_lys_KH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0000" y="6192000"/>
            <a:ext cx="2520000" cy="597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500" b="1" kern="1200" cap="all" baseline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2635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4738" indent="-1778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6200" indent="-271463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o/url?sa=i&amp;rct=j&amp;q=&amp;esrc=s&amp;source=images&amp;cd=&amp;cad=rja&amp;uact=8&amp;ved=0ahUKEwiowsiLqMnJAhWHjiwKHQVoCWQQjRwIBw&amp;url=http://www.vox.no/Grunnleggende-ferdigheter/Digitale-ferdigheter/&amp;bvm=bv.108538919,d.bGg&amp;psig=AFQjCNE7LybajYemetcw6S2Qto6VZ5gz8g&amp;ust=144956271065429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16257" y="3098042"/>
            <a:ext cx="8475743" cy="2841958"/>
          </a:xfrm>
        </p:spPr>
        <p:txBody>
          <a:bodyPr/>
          <a:lstStyle/>
          <a:p>
            <a:r>
              <a:rPr lang="nb-NO" dirty="0" smtClean="0"/>
              <a:t>Forslag til Fokus- og innsatsområder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7175" y="1145417"/>
            <a:ext cx="8364713" cy="1531108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Sak 19/2015 Forslag til handlingsplan OSU 2016-2017</a:t>
            </a:r>
          </a:p>
          <a:p>
            <a:r>
              <a:rPr lang="nb-NO" i="1" dirty="0" smtClean="0"/>
              <a:t>Øystein Lappegard, samhandlingssjef Hallingdal</a:t>
            </a:r>
          </a:p>
          <a:p>
            <a:r>
              <a:rPr lang="nb-NO" i="1" dirty="0" smtClean="0"/>
              <a:t>Eva Milde, leder av Samarbeidsstyret </a:t>
            </a:r>
          </a:p>
          <a:p>
            <a:r>
              <a:rPr lang="nb-NO" i="1" dirty="0" smtClean="0"/>
              <a:t>helse- og sosialdirektør Drammen kommune</a:t>
            </a:r>
          </a:p>
          <a:p>
            <a:endParaRPr lang="nb-NO" i="1" dirty="0" smtClean="0"/>
          </a:p>
          <a:p>
            <a:endParaRPr lang="nb-NO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822" y="270642"/>
            <a:ext cx="8905258" cy="540000"/>
          </a:xfrm>
        </p:spPr>
        <p:txBody>
          <a:bodyPr>
            <a:noAutofit/>
          </a:bodyPr>
          <a:lstStyle/>
          <a:p>
            <a:r>
              <a:rPr lang="nb-NO" sz="2400" dirty="0"/>
              <a:t>Lov om kommunal helse- og omsorgstjeneste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67339" y="773199"/>
            <a:ext cx="890798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n-NO" dirty="0" smtClean="0"/>
          </a:p>
          <a:p>
            <a:r>
              <a:rPr lang="nn-NO" dirty="0" smtClean="0"/>
              <a:t>§ </a:t>
            </a:r>
            <a:r>
              <a:rPr lang="nn-NO" dirty="0"/>
              <a:t>6-1.Plikt til å inngå </a:t>
            </a:r>
            <a:r>
              <a:rPr lang="nn-NO" dirty="0" smtClean="0"/>
              <a:t>samarbeidsavtale</a:t>
            </a:r>
            <a:endParaRPr lang="nb-NO" dirty="0"/>
          </a:p>
          <a:p>
            <a:r>
              <a:rPr lang="nb-NO" dirty="0"/>
              <a:t>§ 6-2.Krav til avtalens innhold</a:t>
            </a:r>
          </a:p>
          <a:p>
            <a:r>
              <a:rPr lang="nb-NO" dirty="0"/>
              <a:t>Avtalen skal som et minimum omfatte:</a:t>
            </a:r>
          </a:p>
          <a:p>
            <a:endParaRPr lang="nb-NO" dirty="0"/>
          </a:p>
          <a:p>
            <a:r>
              <a:rPr lang="nb-NO" dirty="0"/>
              <a:t>1. enighet om hvilke helse- og omsorgsoppgaver forvaltningsnivåene er pålagt ansvaret for og en felles oppfatning av hvilke tiltak partene til enhver tid skal </a:t>
            </a:r>
            <a:r>
              <a:rPr lang="nb-NO" dirty="0" smtClean="0"/>
              <a:t>utføre</a:t>
            </a:r>
            <a:endParaRPr lang="nb-NO" dirty="0"/>
          </a:p>
          <a:p>
            <a:endParaRPr lang="nb-NO" dirty="0"/>
          </a:p>
          <a:p>
            <a:r>
              <a:rPr lang="nb-NO" sz="2400" dirty="0"/>
              <a:t>2. retningslinjer for samarbeid i tilknytning til innleggelse, utskrivning, </a:t>
            </a:r>
            <a:r>
              <a:rPr lang="nb-N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habilitering, rehabilitering og lærings- og mestringstilbud</a:t>
            </a:r>
            <a:r>
              <a:rPr lang="nb-NO" sz="2400" dirty="0"/>
              <a:t> for å sikre helhetlige og sammenhengende helse- og omsorgstjenester til pasienter med behov for koordinerte </a:t>
            </a:r>
            <a:r>
              <a:rPr lang="nb-NO" sz="2400" dirty="0" smtClean="0"/>
              <a:t>tjenester</a:t>
            </a:r>
          </a:p>
          <a:p>
            <a:endParaRPr lang="nb-NO" dirty="0"/>
          </a:p>
          <a:p>
            <a:r>
              <a:rPr lang="nb-NO" dirty="0"/>
              <a:t>o</a:t>
            </a:r>
            <a:r>
              <a:rPr lang="nb-NO" dirty="0" smtClean="0"/>
              <a:t>sv  </a:t>
            </a:r>
            <a:r>
              <a:rPr lang="nb-NO" dirty="0"/>
              <a:t>t.o.m. punkt 11</a:t>
            </a:r>
          </a:p>
        </p:txBody>
      </p:sp>
    </p:spTree>
    <p:extLst>
      <p:ext uri="{BB962C8B-B14F-4D97-AF65-F5344CB8AC3E}">
        <p14:creationId xmlns:p14="http://schemas.microsoft.com/office/powerpoint/2010/main" val="40213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439863"/>
          <a:ext cx="8280400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4057650" y="3181350"/>
            <a:ext cx="1066800" cy="10191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Fokusområde: </a:t>
            </a:r>
            <a:br>
              <a:rPr lang="nb-NO" dirty="0" smtClean="0"/>
            </a:br>
            <a:r>
              <a:rPr lang="nb-NO" dirty="0" smtClean="0"/>
              <a:t>psykisk helse og rus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 rot="18299689">
            <a:off x="3642681" y="847023"/>
            <a:ext cx="3424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Tidlig innsats</a:t>
            </a:r>
          </a:p>
          <a:p>
            <a:r>
              <a:rPr lang="nb-NO" dirty="0" err="1" smtClean="0"/>
              <a:t>Samskaping</a:t>
            </a:r>
            <a:r>
              <a:rPr lang="nb-NO" dirty="0" smtClean="0"/>
              <a:t> og samspill</a:t>
            </a:r>
          </a:p>
          <a:p>
            <a:r>
              <a:rPr lang="nb-NO" dirty="0" smtClean="0"/>
              <a:t>Brukerinvolvering</a:t>
            </a:r>
          </a:p>
          <a:p>
            <a:r>
              <a:rPr lang="nb-NO" u="sng" dirty="0" smtClean="0"/>
              <a:t>Sammen om </a:t>
            </a:r>
            <a:r>
              <a:rPr lang="nb-NO" dirty="0" smtClean="0"/>
              <a:t>ambulante tjenester</a:t>
            </a:r>
          </a:p>
          <a:p>
            <a:pPr>
              <a:buFontTx/>
              <a:buChar char="-"/>
            </a:pPr>
            <a:endParaRPr lang="nb-NO" dirty="0"/>
          </a:p>
        </p:txBody>
      </p:sp>
      <p:pic>
        <p:nvPicPr>
          <p:cNvPr id="8" name="Bilde 7" descr="empowernm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78428" y="3417903"/>
            <a:ext cx="838972" cy="63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40000"/>
            <a:ext cx="8544757" cy="540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Fokusområde: digitalisering</a:t>
            </a:r>
            <a:endParaRPr lang="nb-NO" dirty="0"/>
          </a:p>
        </p:txBody>
      </p:sp>
      <p:sp>
        <p:nvSpPr>
          <p:cNvPr id="1026" name="AutoShape 2" descr="data:image/jpeg;base64,/9j/4AAQSkZJRgABAQAAAQABAAD/2wCEAAkGBxQSEA8QEBQPEA8QDw8QEA8PDw8PDxAPFBQWFhUUFRQYHCggGBwlHRUUITEhKCkrLi4uFx8zRDMsNygtLisBCgoKDg0OGxAQGy0kICQvLCwsLCwsLCwsLC8sLCwsLCwsLCwsLCwsLCwsLCwsLCwsLCwsLCwsLCwsLCwsLCwsLP/AABEIAKIBIAMBEQACEQEDEQH/xAAcAAABBQEBAQAAAAAAAAAAAAAAAQIDBAUGBwj/xAA/EAACAgEBBAcEBwYFBQAAAAABAgADEQQFEiExBhNBUWFxkQciMoEUQnKCobHBI0NSYtHhFSSSovElNGOy8P/EABsBAQACAwEBAAAAAAAAAAAAAAABBQMEBgIH/8QAKxEBAAICAQMEAgEEAwEAAAAAAAECAxEEBRIhEzFBUSJhIwYkMnGhwfAU/9oADAMBAAIRAxEAPwD3CAQCAQCAQCAQCAQCAQCAQCAQCAQEMSa8uT1XT3S122VWGxTWxRmKZXeHPxmCc9Yt2rWnR+RkxxlpHiXQXbUpV+re2pX/AIWdQfxmWb1hXxgyWr3RE6WgwxkHIPHI45E9ePdhnce5cwnzHkGEfuIOhIgEAgEAgEAgEAgEAgEAgEAgEAgEAgEAgEAgEAgEAgEAgIYkfPntKp6vaGtxw3mDj7yj+8qs0ayy77pmWZ6dE1948M/a21GvuttOR1nHHhgAflMd7zM7WXFw1w4oxw09odLbep0i1WOoq0takK7KOs45zjwx6TJfLbxCs43CxduTJesTufDsNb0q1Wk0GzLGYPZqUsssexd5s+6yr5Yb8Js5cs46xKl4fT8PM5F6z4iPppbF9oO9ordVqEGU1AoVKzguSgYHjy5n0k15Gqd0sfI6LrlRgxT7xvy2OjvTWjVu9ah63Ss2Nv7u6FBAPvA+My489cns1Od0nNxIibed+PDU0nSHTWsFruqZicBd8Ak+GefynquSLTqGnk4mbHG71mIaW9PczDXgZkgzBBYBAIBAIBAIBAIBAIBAIBAIBAIBAIBAIBAIBmAmYCFoHiPte0+NfvdllFZ9CRKzlR+e3b/0/MX4tqT9uJpVi1jAZVAgY9gZid313T6TDNfw2tq5onkTT9GpQW6upfisda1+07bo/OTT8rPGeYw8d697XtEE0OjCj3ablrHgnVkD/wBVm3y6/wAcOZ/pzJ/d238x/wBvKBrCKXp+oLzb5tuBR+GfWacz4irqKUiuW+SfjwubI2maLLSP3mlvpHmwEnFPbtj52KM9sdf3tv8Asw0pv2nUTkrp67Ljx4b3wL+czcWszbar6/m7MMUj5V+k+2L6dZrQllilbrMMHbO7nIHoZ4yZLRfTd4XHwX4VbXpHs7DpP0+sospqpKf9vVZYSu8WZxnHhwxM+bkzXUQpundFx8ik5LePOoa2wOnYs0V+r1ChepuFW7X9YkLu8z/NMtORundLS5nSJpya4MU+8baPR/prTq7RTWti27pbdYAgKOeSDwnvHmi8tfndKzcSvdfTphMysLAIBAIBAIBAIBAIBAIBAIBAIBAIBATMAzAQwI2aBBbbiB5j7Utn232aeypC+5XYjYIz8QK8D5tNPlYptqYdH0Pn041bRf5lzWi2Yatma02qUtsupsG8OSVfCP8Ac5+c82xaxS2MfNi3UItWfCl0JoFm0dJnBWtjafuAkfjiYeNWYt5WPW88ejqsvTvabZ1mzrMc1tqb/fibfJjdHOdCvMcyrxqvSm2yqhfiutSsHu3mwT8ufyM0MMd1nYdQyenimftLrKNy10P7qyyv/SxU/lPE/jMw2cNvUpW/6emexHQ4r1mpP7x66U+zWCWI8y4H3ZYcSv4uM6/m7ssVj4cd7SKsbR1oH1mVh80X+k1M8ayr/pc9/T4iPdg6nUl7AX+IqoP3VCj8hMdvy3Kxx1rh7KLNW0SNPdpuO62pruPccIVx649JM2/DUMcYInlzkn4jT0f2K7N4avVMPiKUV57lyzn1Kj7s2+HT5c1/UebeSuL6epCbzmIEJEAgEAgEAgEAgIWA49nfIm0RG5TEbnSuuvrPJgfHs9eU1Y52CZ1Fnv0r/SwDNqJ3G4YyyQQCAQCAhMBMwGq2T5frAkgIRAYVgRtXAz9bowx+UifLJWftn2bLUqykAg44H8ZH6eotO9x4UdHsGqt95K0UnhlVAPGRWIiXvJkm1dTJvSXZrW6a2oHd31xnG9g5GOEi9e6NJ4eb0ctbx8S4bo/0Vuo1dVzlGFe8VChgd7GAePmZgw4IrO1v1Dq1uRTtYPSjS2DVahurtw9jOCK2ZSW4niPEma+XDb1NxHhddP6lijjVrNvMQ9U6Bp1Gh09fJt3fcHnvuSxm/hr21hyPUMvqZps4D2mD/qDn+Kqk/gRK/lx/I7D+n53xpj9svYWyet0+0tSw4aeqtaz/AORmy2PJQP8AVJx4/wCOZY+VzP7yld+Nsg8MmasefC/nURMvoLoJs/6PoNNWeDFBY/2394/nLjFXto+adSzTmz2yft0IaZWkdmAQCAQCAQCAQEghgdL9QUqrA4K9oVj4bpIH4Sm61e9cEdvy3+n0rbJPch0msTcxw4DlwnL480RX8mzkw27vDV2Jfv1nuDsqnwnW9JzWy4dyr+TSKW1DRlo1xAICEwEJgMLQI2sgUqdcFvZG4BlQjz4wNaAQCAmIEFicYe4RNVPL0Z1XESdEyNVQCAPGJeaqR0Y3gcdsiHuZ2q27PBzw4njImNvUWmvsnXRe6Md09QxW8+7jelXRAam3rN+xGVQvDBBA7wR4zBlxRedrTh9SzcaO2keEWj6PPRob9OnviwWklvdLOwHP0A+U9Ti1XUMdubeeTGW8ON2f0W1D31V20utZdesbKlSmRvYwe7M068eYs6jP1nFfDMx76e66ew4EsY/x04S9u7a4hkplKIQcDAaW4/KA7MBYBAIBASET5hw/TLbxLPpa6VtA3esdnK7rcwFA7R3+PbKfnczHWPTst+DxLTrIx9kAsQLmete8IHOPPI4+O7OerTiTf8pWWacla/jES9D2U9QrVKiCoH3vMzq+Jn4/b2458OdzRebbsvTeYYEBCYDSYDCYELvAp33QOd2ndmzPbuiBq7M29jC2fJv6wOhquVhlSDAkgEAxAQrI0nZjVyTZLEh6iUbVyNESY1UJiT6093yiHiY8qr6fPzkaZu6dI/o/AjxzDzEz8kq0g3hw7RHy9W9mgKZ6YEgWA4CArNgZPKBm0a0O9hHwruqD3niT+kC4rwJA0B8AgEAkfI8d27eV1tzj4XvsU/d4D8pyfOiuTLZ1HD3XFVbp1JlRfHDcmu4dJsLaIYFfrKcA9oMy8fLbDbSp5nH+XX6ezeVW7x+M7jjZO/HEqK0alIZnQbAYYEbmBWtaBmap4HO61/2nygMV4GnoS2P2FtTXYz9HFgDkDnkHlA169sW18Lq2XxAyPWBoafbFT/WAPceEC8tgPIg/OA4QFgJACIIIVhMSQpwxBszq+ciSJMFeZD3sCvj85KJnwsSXg1mA5kCBR1O1q05HePcOMDB2htVrOHJe4QJNk24U+LH+kDZqsgWVaBYgEAgITItMRGyIeOa6s24Ycy1lx8PrmcZWfUy2067UY8UQm0XMTSy+Ns8T4XdE3V6nh8LgN8xwP5zxNt44t9MGWItjegbJs90r3HI8j/8AGdX0XL3YJr9OZ5NdS0DLlrkMBjQImgVrRAzdSsDFs0lb2gWW9USMKNxnLnPhA0tH0UbePWuAgPDc+JvXlA3NFpEqJCIFHItu5dh2e8OfbzgWg4IBKsARnBXJ+YEDnOkGu0dPx4Z+1aiN4eZHKBiX7SVFV9PeX3mA6pkZWUfazjhA0dPtqwD4s+YgXa+kL9oUwLKdIu9fQwJl6QJ2gwHjbtfj6QF/x2vx9ICHbtfc3pAjbb69imBC+3z2KPmYFW3bNh7QPIQKVupZubE/OBAzwIrHgXdmt7ogbWnaBerMC7AIBAZdXvKy8RvAjI5jIxPNq7jSYnU7cfV0VatLmdlbd096IFB4lkxk93KU+Hpk4e60zta5ufGWK1iNacjoD8PiBOZz+8r2nire02l6yxQOZSwL9rdyPxEnp9PUtak/TRz5JpTbodianO4e8bpz48vxlh0nN6eeKT8+FZyqTrboCZ18K2fAgkxoDGECCxYFHXVsql9yxwOO7WuXPkIFnZCo6CxEtqOSD1qFLOHPgRygW2zk+8CcDCAhO05Pf3ekCtqtq10L+2b3uYXHvsOzAgYNnSarUoyF7tKc81CtvA+P/EDgdQmXb3i4DEBiMEjsOOyBZ0y8oGtRZwgWkeA8PAcHgODQF3oBvQDegG9AaXgNLwI2sgV7GzwHMwNvRVYAHdiBracQL1cC9AIBAISRlyCDyIxInzBHh4xWjVdXvfDkIx7mHD9Jw2SsWm0Owp5rDr9jN+3p+3j1Bnnpd+zlx+2hzI/isqdINvJotVZUyv7zJYp3Tu4Y5OD244y05PT7Y+T319pTwuJPLxRqfMfCrofaK9u0UQD/ACbsKlUKS+ScCw448+zulzXkza2oZs/QYw8TvtP5x/7T0vM39uV0RoSYYGbtUHc3ha9HVneLoA3Dlhl7RxgVxt4LWoQ/TrOJbqFFeEHaQTju/pAs6fpHQ2QzNSw5pcrVt6EcYHLbYFNjmylHrfJbrusdXY+AzwEDC2gzMSzMzHtJOcwM12gCmBaqaBdqeBaSyBKrwJA8Bd+Au/AXfgG/AabIDTZAja2AxQW5evZAv6LRcfGBu00wL1SQLKLAtwCAQCAQPKtt14F4/huf8HP9ZwuWO3kWr+3XcWe7HX/TV2baA1THgA6EnwzNfhz2citv21+TXdZch7QelQ1li11Y+j1ElG7XbBG9nuxyHjOt5Of1J1C66F0ueNT1L/5Syeju3Poo1JVc221CuqzgDScnLeh/CYcWWMe/De6jwJ5c0jf4xPmPt6l7NukTarTslpLXUFVdz9dWzutnv4HMs+Nkm9fLi+t8GnGz/h7T/wAOm2hqjXWXWuy4jAFdQBc585sKUmktZ0VmRqmOSUYgsvmRwgNuyOYxAoOwGcADyAH5QM3WODzwccsjOIGTqbIGXeuYFRtNmALoIEi6FuyBOumcdkCQKw7DAeHPjAd1sBwtgL1sA62Au+T2H0gKEY9hgSJpGPPh8oFqnZvfxgaFOigaGn00C6lUCdUgSqsCaAQCAQEzCJeb9Ja8Wapf5ifUAziefXt5kup4Ft4qyzrNoGupLOxSjHyBB/Sa/HrHrw2fR9SZq4nbV1dl91tCNXS9m8qEcFLAnHDgM4YgefdOiyz3TuPZ0HBrbBiriy23ZS7s8BnnjM8RG27bJrx8vd+i+mrp0tS6bd6krvm3izPw4sRzz+WJd4q1isdr5dz8uXJmt6vu1tLcWz8JTClGHMnjkEZPhx8eUyNIx9r0rYKmtrFh4BS3HPYO4HwgUdTXYWDXWLwyUqqOFA7zni0Cve8DOvMClZVmBF9FgSpooFmrQ+ECymh8IEw0HhAPoHhAQ7P8IDTs0d0BP8MHdABswd0B42cO6BIuz4Ey6GBKujgTppoEyUQLCVwJQkB4EBcQHwDMBMwEgNLQQ4PpQv8AmL/5kU+q/wBpx/V6dvKiXRdNneFxN2rdqupVc5UjlnM8Y6Vrfub831uHenoppjpbdPWgRb91y2WZlsA91gWJ5Z5Tq8eKs4v9qCeo8iM0ZLT5r7IdB0N0y6b6NapsLMr2WglHZ15FSOIA7ox8asRpkz9Zz5M3qxPt8LdNerpVFo+idXUMLpBvb/VjA4WHt8+2Z6x2xpWZMtslptb3leNdtxDP/l17VQjrmzzDOOUl4Ps2bTuGvq0KHmCMknvzzz4wIqdElfwDBxjJZmOO7iYCWV5gQtp4AukgH0UZ4QJ69NAsJp4E9dMCUUwHdTAOpgHUwDqYB1MBepgKKYDhVAcK4DhXAkWuA7dgOxAUCAsBMwEgITAa7YGYFS62BynSPTO7h0xkqVbezxxy5ecq+fwa8i0Wn4WPD5c4a9rB0FHVjdZGZgTgqjHelJyen5YvHb7LL/7aTWZdloVbdXOeQ8+U6rDXsx1j6c/ltEzJ2u3vcVGVXOclhkhQOwd8yvPzszT1rXkjJc/E7HLt8+6ER4hKdTABfAUNAeqwFer5frAQJAetUCZa4FhKO+A8UwHdXAUpAAsA3YBuwF3IBuQF3YChIDgkBQsBcQDEBYBAIDYCEwGkwINVxRx3owHniBh6PbAZQLOeOY/WBYeythwYfPM8zH0mJ+0OKxn3h8gZFabnUvc2+iXbTVRhB8zPVfbyxzMMs6omwMfGSHtqIDRdAnreBbqMCzVYP7wHj1gTKsCWuvMCYVEcoEwEBwEBcQDEBd2Am7AN2AoEAxAWAQCAQCAsAgEAgREwGkwGF4ETWQOHC4JHcSPQwJFMB2YCEwI7GwRAcpzAnrrgXKqoF2uqBJVVx7oFhaiIFqpO/wBIEyiA8QHYgEBQICwCAQCAQFgEAgEAgEAgEAgECAmAxjAhdoFS+yBymoP7Sz7bH14wBTAfmAhMCC88vOBPp2/5gaFfhA0KE4cRiBcqUdkCwqQJFWBIBAcIDgICwHAQCAQCAsAgEAgEAgEAgEAgEAgECsYEbGBBbAo6nMDmNZwsbPbxgIrQHgwELQGCssRjkDA0qNPAv1UwLaLAs0VwLgWA4CA4CA4CAsBQICwCAQFEAgEAgEAgEAgEAgEAgEAgVWgMaBE6wK9tcDJ1+gDHjAz22aRyPrAF0DQJqtm9/GBeq0YHZAsVUd0CxXTAtpQO2A+unBgTgQHgQAQFgKBAWAQCAsAgEAgEAgEAgEAgEAgEAgECsYDDAjaBG8CteOI8jArsIAogSKIEqwJNPzgW0HGBJAcIDhAUQFgKICwCACAsAgEAgEAgEAgEAgEAgEAgEAg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922338"/>
            <a:ext cx="34290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28" name="AutoShape 4" descr="data:image/jpeg;base64,/9j/4AAQSkZJRgABAQAAAQABAAD/2wCEAAkGBxQSEA8QEBQPEA8QDw8QEA8PDw8PDxAPFBQWFhUUFRQYHCggGBwlHRUUITEhKCkrLi4uFx8zRDMsNygtLisBCgoKDg0OGxAQGy0kICQvLCwsLCwsLCwsLC8sLCwsLCwsLCwsLCwsLCwsLCwsLCwsLCwsLCwsLCwsLCwsLCwsLP/AABEIAKIBIAMBEQACEQEDEQH/xAAcAAABBQEBAQAAAAAAAAAAAAAAAQIDBAUGBwj/xAA/EAACAgEBBAcEBwYFBQAAAAABAgADEQQFEiExBhNBUWFxkQciMoEUQnKCobHBI0NSYtHhFSSSovElNGOy8P/EABsBAQACAwEBAAAAAAAAAAAAAAABBQMEBgIH/8QAKxEBAAICAQMEAgEEAwEAAAAAAAECAxEEBRIhEzFBUSJhIwYkMnGhwfAU/9oADAMBAAIRAxEAPwD3CAQCAQCAQCAQCAQCAQCAQCAQCAQEMSa8uT1XT3S122VWGxTWxRmKZXeHPxmCc9Yt2rWnR+RkxxlpHiXQXbUpV+re2pX/AIWdQfxmWb1hXxgyWr3RE6WgwxkHIPHI45E9ePdhnce5cwnzHkGEfuIOhIgEAgEAgEAgEAgEAgEAgEAgEAgEAgEAgEAgEAgEAgEAgIYkfPntKp6vaGtxw3mDj7yj+8qs0ayy77pmWZ6dE1948M/a21GvuttOR1nHHhgAflMd7zM7WXFw1w4oxw09odLbep0i1WOoq0takK7KOs45zjwx6TJfLbxCs43CxduTJesTufDsNb0q1Wk0GzLGYPZqUsssexd5s+6yr5Yb8Js5cs46xKl4fT8PM5F6z4iPppbF9oO9ordVqEGU1AoVKzguSgYHjy5n0k15Gqd0sfI6LrlRgxT7xvy2OjvTWjVu9ah63Ss2Nv7u6FBAPvA+My489cns1Od0nNxIibed+PDU0nSHTWsFruqZicBd8Ak+GefynquSLTqGnk4mbHG71mIaW9PczDXgZkgzBBYBAIBAIBAIBAIBAIBAIBAIBAIBAIBAIBAIBmAmYCFoHiPte0+NfvdllFZ9CRKzlR+e3b/0/MX4tqT9uJpVi1jAZVAgY9gZid313T6TDNfw2tq5onkTT9GpQW6upfisda1+07bo/OTT8rPGeYw8d697XtEE0OjCj3ablrHgnVkD/wBVm3y6/wAcOZ/pzJ/d238x/wBvKBrCKXp+oLzb5tuBR+GfWacz4irqKUiuW+SfjwubI2maLLSP3mlvpHmwEnFPbtj52KM9sdf3tv8Asw0pv2nUTkrp67Ljx4b3wL+czcWszbar6/m7MMUj5V+k+2L6dZrQllilbrMMHbO7nIHoZ4yZLRfTd4XHwX4VbXpHs7DpP0+sospqpKf9vVZYSu8WZxnHhwxM+bkzXUQpundFx8ik5LePOoa2wOnYs0V+r1ChepuFW7X9YkLu8z/NMtORundLS5nSJpya4MU+8baPR/prTq7RTWti27pbdYAgKOeSDwnvHmi8tfndKzcSvdfTphMysLAIBAIBAIBAIBAIBAIBAIBAIBAIBATMAzAQwI2aBBbbiB5j7Utn232aeypC+5XYjYIz8QK8D5tNPlYptqYdH0Pn041bRf5lzWi2Yatma02qUtsupsG8OSVfCP8Ac5+c82xaxS2MfNi3UItWfCl0JoFm0dJnBWtjafuAkfjiYeNWYt5WPW88ejqsvTvabZ1mzrMc1tqb/fibfJjdHOdCvMcyrxqvSm2yqhfiutSsHu3mwT8ufyM0MMd1nYdQyenimftLrKNy10P7qyyv/SxU/lPE/jMw2cNvUpW/6emexHQ4r1mpP7x66U+zWCWI8y4H3ZYcSv4uM6/m7ssVj4cd7SKsbR1oH1mVh80X+k1M8ayr/pc9/T4iPdg6nUl7AX+IqoP3VCj8hMdvy3Kxx1rh7KLNW0SNPdpuO62pruPccIVx649JM2/DUMcYInlzkn4jT0f2K7N4avVMPiKUV57lyzn1Kj7s2+HT5c1/UebeSuL6epCbzmIEJEAgEAgEAgEAgIWA49nfIm0RG5TEbnSuuvrPJgfHs9eU1Y52CZ1Fnv0r/SwDNqJ3G4YyyQQCAQCAhMBMwGq2T5frAkgIRAYVgRtXAz9bowx+UifLJWftn2bLUqykAg44H8ZH6eotO9x4UdHsGqt95K0UnhlVAPGRWIiXvJkm1dTJvSXZrW6a2oHd31xnG9g5GOEi9e6NJ4eb0ctbx8S4bo/0Vuo1dVzlGFe8VChgd7GAePmZgw4IrO1v1Dq1uRTtYPSjS2DVahurtw9jOCK2ZSW4niPEma+XDb1NxHhddP6lijjVrNvMQ9U6Bp1Gh09fJt3fcHnvuSxm/hr21hyPUMvqZps4D2mD/qDn+Kqk/gRK/lx/I7D+n53xpj9svYWyet0+0tSw4aeqtaz/AORmy2PJQP8AVJx4/wCOZY+VzP7yld+Nsg8MmasefC/nURMvoLoJs/6PoNNWeDFBY/2394/nLjFXto+adSzTmz2yft0IaZWkdmAQCAQCAQCAQEghgdL9QUqrA4K9oVj4bpIH4Sm61e9cEdvy3+n0rbJPch0msTcxw4DlwnL480RX8mzkw27vDV2Jfv1nuDsqnwnW9JzWy4dyr+TSKW1DRlo1xAICEwEJgMLQI2sgUqdcFvZG4BlQjz4wNaAQCAmIEFicYe4RNVPL0Z1XESdEyNVQCAPGJeaqR0Y3gcdsiHuZ2q27PBzw4njImNvUWmvsnXRe6Md09QxW8+7jelXRAam3rN+xGVQvDBBA7wR4zBlxRedrTh9SzcaO2keEWj6PPRob9OnviwWklvdLOwHP0A+U9Ti1XUMdubeeTGW8ON2f0W1D31V20utZdesbKlSmRvYwe7M068eYs6jP1nFfDMx76e66ew4EsY/x04S9u7a4hkplKIQcDAaW4/KA7MBYBAIBASET5hw/TLbxLPpa6VtA3esdnK7rcwFA7R3+PbKfnczHWPTst+DxLTrIx9kAsQLmete8IHOPPI4+O7OerTiTf8pWWacla/jES9D2U9QrVKiCoH3vMzq+Jn4/b2458OdzRebbsvTeYYEBCYDSYDCYELvAp33QOd2ndmzPbuiBq7M29jC2fJv6wOhquVhlSDAkgEAxAQrI0nZjVyTZLEh6iUbVyNESY1UJiT6093yiHiY8qr6fPzkaZu6dI/o/AjxzDzEz8kq0g3hw7RHy9W9mgKZ6YEgWA4CArNgZPKBm0a0O9hHwruqD3niT+kC4rwJA0B8AgEAkfI8d27eV1tzj4XvsU/d4D8pyfOiuTLZ1HD3XFVbp1JlRfHDcmu4dJsLaIYFfrKcA9oMy8fLbDbSp5nH+XX6ezeVW7x+M7jjZO/HEqK0alIZnQbAYYEbmBWtaBmap4HO61/2nygMV4GnoS2P2FtTXYz9HFgDkDnkHlA169sW18Lq2XxAyPWBoafbFT/WAPceEC8tgPIg/OA4QFgJACIIIVhMSQpwxBszq+ciSJMFeZD3sCvj85KJnwsSXg1mA5kCBR1O1q05HePcOMDB2htVrOHJe4QJNk24U+LH+kDZqsgWVaBYgEAgITItMRGyIeOa6s24Ycy1lx8PrmcZWfUy2067UY8UQm0XMTSy+Ns8T4XdE3V6nh8LgN8xwP5zxNt44t9MGWItjegbJs90r3HI8j/8AGdX0XL3YJr9OZ5NdS0DLlrkMBjQImgVrRAzdSsDFs0lb2gWW9USMKNxnLnPhA0tH0UbePWuAgPDc+JvXlA3NFpEqJCIFHItu5dh2e8OfbzgWg4IBKsARnBXJ+YEDnOkGu0dPx4Z+1aiN4eZHKBiX7SVFV9PeX3mA6pkZWUfazjhA0dPtqwD4s+YgXa+kL9oUwLKdIu9fQwJl6QJ2gwHjbtfj6QF/x2vx9ICHbtfc3pAjbb69imBC+3z2KPmYFW3bNh7QPIQKVupZubE/OBAzwIrHgXdmt7ogbWnaBerMC7AIBAZdXvKy8RvAjI5jIxPNq7jSYnU7cfV0VatLmdlbd096IFB4lkxk93KU+Hpk4e60zta5ufGWK1iNacjoD8PiBOZz+8r2nire02l6yxQOZSwL9rdyPxEnp9PUtak/TRz5JpTbodianO4e8bpz48vxlh0nN6eeKT8+FZyqTrboCZ18K2fAgkxoDGECCxYFHXVsql9yxwOO7WuXPkIFnZCo6CxEtqOSD1qFLOHPgRygW2zk+8CcDCAhO05Pf3ekCtqtq10L+2b3uYXHvsOzAgYNnSarUoyF7tKc81CtvA+P/EDgdQmXb3i4DEBiMEjsOOyBZ0y8oGtRZwgWkeA8PAcHgODQF3oBvQDegG9AaXgNLwI2sgV7GzwHMwNvRVYAHdiBracQL1cC9AIBAISRlyCDyIxInzBHh4xWjVdXvfDkIx7mHD9Jw2SsWm0Owp5rDr9jN+3p+3j1Bnnpd+zlx+2hzI/isqdINvJotVZUyv7zJYp3Tu4Y5OD244y05PT7Y+T319pTwuJPLxRqfMfCrofaK9u0UQD/ACbsKlUKS+ScCw448+zulzXkza2oZs/QYw8TvtP5x/7T0vM39uV0RoSYYGbtUHc3ha9HVneLoA3Dlhl7RxgVxt4LWoQ/TrOJbqFFeEHaQTju/pAs6fpHQ2QzNSw5pcrVt6EcYHLbYFNjmylHrfJbrusdXY+AzwEDC2gzMSzMzHtJOcwM12gCmBaqaBdqeBaSyBKrwJA8Bd+Au/AXfgG/AabIDTZAja2AxQW5evZAv6LRcfGBu00wL1SQLKLAtwCAQCAQPKtt14F4/huf8HP9ZwuWO3kWr+3XcWe7HX/TV2baA1THgA6EnwzNfhz2citv21+TXdZch7QelQ1li11Y+j1ElG7XbBG9nuxyHjOt5Of1J1C66F0ueNT1L/5Syeju3Poo1JVc221CuqzgDScnLeh/CYcWWMe/De6jwJ5c0jf4xPmPt6l7NukTarTslpLXUFVdz9dWzutnv4HMs+Nkm9fLi+t8GnGz/h7T/wAOm2hqjXWXWuy4jAFdQBc585sKUmktZ0VmRqmOSUYgsvmRwgNuyOYxAoOwGcADyAH5QM3WODzwccsjOIGTqbIGXeuYFRtNmALoIEi6FuyBOumcdkCQKw7DAeHPjAd1sBwtgL1sA62Au+T2H0gKEY9hgSJpGPPh8oFqnZvfxgaFOigaGn00C6lUCdUgSqsCaAQCAQEzCJeb9Ja8Wapf5ifUAziefXt5kup4Ft4qyzrNoGupLOxSjHyBB/Sa/HrHrw2fR9SZq4nbV1dl91tCNXS9m8qEcFLAnHDgM4YgefdOiyz3TuPZ0HBrbBiriy23ZS7s8BnnjM8RG27bJrx8vd+i+mrp0tS6bd6krvm3izPw4sRzz+WJd4q1isdr5dz8uXJmt6vu1tLcWz8JTClGHMnjkEZPhx8eUyNIx9r0rYKmtrFh4BS3HPYO4HwgUdTXYWDXWLwyUqqOFA7zni0Cve8DOvMClZVmBF9FgSpooFmrQ+ECymh8IEw0HhAPoHhAQ7P8IDTs0d0BP8MHdABswd0B42cO6BIuz4Ey6GBKujgTppoEyUQLCVwJQkB4EBcQHwDMBMwEgNLQQ4PpQv8AmL/5kU+q/wBpx/V6dvKiXRdNneFxN2rdqupVc5UjlnM8Y6Vrfub831uHenoppjpbdPWgRb91y2WZlsA91gWJ5Z5Tq8eKs4v9qCeo8iM0ZLT5r7IdB0N0y6b6NapsLMr2WglHZ15FSOIA7ox8asRpkz9Zz5M3qxPt8LdNerpVFo+idXUMLpBvb/VjA4WHt8+2Z6x2xpWZMtslptb3leNdtxDP/l17VQjrmzzDOOUl4Ps2bTuGvq0KHmCMknvzzz4wIqdElfwDBxjJZmOO7iYCWV5gQtp4AukgH0UZ4QJ69NAsJp4E9dMCUUwHdTAOpgHUwDqYB1MBepgKKYDhVAcK4DhXAkWuA7dgOxAUCAsBMwEgITAa7YGYFS62BynSPTO7h0xkqVbezxxy5ecq+fwa8i0Wn4WPD5c4a9rB0FHVjdZGZgTgqjHelJyen5YvHb7LL/7aTWZdloVbdXOeQ8+U6rDXsx1j6c/ltEzJ2u3vcVGVXOclhkhQOwd8yvPzszT1rXkjJc/E7HLt8+6ER4hKdTABfAUNAeqwFer5frAQJAetUCZa4FhKO+A8UwHdXAUpAAsA3YBuwF3IBuQF3YChIDgkBQsBcQDEBYBAIDYCEwGkwINVxRx3owHniBh6PbAZQLOeOY/WBYeythwYfPM8zH0mJ+0OKxn3h8gZFabnUvc2+iXbTVRhB8zPVfbyxzMMs6omwMfGSHtqIDRdAnreBbqMCzVYP7wHj1gTKsCWuvMCYVEcoEwEBwEBcQDEBd2Am7AN2AoEAxAWAQCAQCAsAgEAgREwGkwGF4ETWQOHC4JHcSPQwJFMB2YCEwI7GwRAcpzAnrrgXKqoF2uqBJVVx7oFhaiIFqpO/wBIEyiA8QHYgEBQICwCAQCAQFgEAgEAgEAgEAgECAmAxjAhdoFS+yBymoP7Sz7bH14wBTAfmAhMCC88vOBPp2/5gaFfhA0KE4cRiBcqUdkCwqQJFWBIBAcIDgICwHAQCAQCAsAgEAgEAgEAgEAgEAgECsYEbGBBbAo6nMDmNZwsbPbxgIrQHgwELQGCssRjkDA0qNPAv1UwLaLAs0VwLgWA4CA4CA4CAsBQICwCAQFEAgEAgEAgEAgEAgEAgEAgVWgMaBE6wK9tcDJ1+gDHjAz22aRyPrAF0DQJqtm9/GBeq0YHZAsVUd0CxXTAtpQO2A+unBgTgQHgQAQFgKBAWAQCAsAgEAgEAgEAgEAgEAgEAgECsYDDAjaBG8CteOI8jArsIAogSKIEqwJNPzgW0HGBJAcIDhAUQFgKICwCACAsAgEAgEAgEAgEAgEAgEAgEAg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922338"/>
            <a:ext cx="34290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Bilde 5" descr="Digital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0867" y="2178127"/>
            <a:ext cx="3429000" cy="1933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Digitalisering og Velferdsteknologi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Alle kommunene er opptatte av responssenter og løsninger på dette </a:t>
            </a:r>
          </a:p>
          <a:p>
            <a:pPr lvl="1"/>
            <a:r>
              <a:rPr lang="nb-NO" dirty="0" smtClean="0"/>
              <a:t>Asker og Bærum utarbeider nasjonal rammeverk for anskaffelse av responssentertjeneste</a:t>
            </a:r>
          </a:p>
          <a:p>
            <a:pPr lvl="1"/>
            <a:r>
              <a:rPr lang="nb-NO" dirty="0" smtClean="0"/>
              <a:t>Drammen tenker responssenter lagt til Helsehuset og ny legevakt</a:t>
            </a:r>
          </a:p>
          <a:p>
            <a:r>
              <a:rPr lang="nb-NO" dirty="0" err="1" smtClean="0"/>
              <a:t>Helsenorge.no</a:t>
            </a:r>
            <a:r>
              <a:rPr lang="nb-NO" dirty="0" smtClean="0"/>
              <a:t> har vind i seilene og vi kommunene vil være med på ferden – innbyggerne i fokus!</a:t>
            </a:r>
          </a:p>
          <a:p>
            <a:r>
              <a:rPr lang="nb-NO" dirty="0" err="1" smtClean="0"/>
              <a:t>Helsenorge.no</a:t>
            </a:r>
            <a:r>
              <a:rPr lang="nb-NO" dirty="0" smtClean="0"/>
              <a:t> som kommende plattform</a:t>
            </a:r>
          </a:p>
          <a:p>
            <a:pPr lvl="1"/>
            <a:r>
              <a:rPr lang="nb-NO" dirty="0" err="1" smtClean="0"/>
              <a:t>Fastlegen</a:t>
            </a:r>
            <a:r>
              <a:rPr lang="nb-NO" dirty="0" smtClean="0"/>
              <a:t> – Resepter – Vaksiner – Henvisninger – Timeavtaler – Valg av behandlingssted – Kvalitetsindikatorer – Kjernejournal – Pasientjournal – Egenandeler – Behandlingsforløp – Hjemmetjenester - Helsestasjon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5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38159"/>
            <a:ext cx="8686800" cy="540000"/>
          </a:xfrm>
        </p:spPr>
        <p:txBody>
          <a:bodyPr>
            <a:noAutofit/>
          </a:bodyPr>
          <a:lstStyle/>
          <a:p>
            <a:r>
              <a:rPr lang="nb-NO" sz="2800" dirty="0"/>
              <a:t>Et pasientforløp uavhengig av diagnoser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2857" r="2029" b="2643"/>
          <a:stretch>
            <a:fillRect/>
          </a:stretch>
        </p:blipFill>
        <p:spPr bwMode="auto">
          <a:xfrm>
            <a:off x="497149" y="994299"/>
            <a:ext cx="8007659" cy="469628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408373" y="5715482"/>
            <a:ext cx="7330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Hentet fra: «Veien frem til et helhetlig pasientforløp» (NTNU)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242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Røde tråder..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Sammenheng mellom OSU sine innsatsområder og </a:t>
            </a:r>
            <a:r>
              <a:rPr lang="nb-NO" dirty="0" err="1" smtClean="0"/>
              <a:t>LSU’ene</a:t>
            </a:r>
            <a:r>
              <a:rPr lang="nb-NO" dirty="0" smtClean="0"/>
              <a:t> sine handlingsplaner</a:t>
            </a:r>
          </a:p>
          <a:p>
            <a:r>
              <a:rPr lang="nb-NO" dirty="0" smtClean="0"/>
              <a:t>Mer kraft i samhandling som gir merverdi for pasientene (innbyggerne)</a:t>
            </a:r>
          </a:p>
        </p:txBody>
      </p:sp>
      <p:pic>
        <p:nvPicPr>
          <p:cNvPr id="4" name="Bilde 3" descr="empowern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3826" y="5007006"/>
            <a:ext cx="1462621" cy="111433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488488" y="2698812"/>
          <a:ext cx="5080987" cy="338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Pasienten i fokus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7625" y="1209675"/>
          <a:ext cx="9020175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7581899" y="2676525"/>
            <a:ext cx="461665" cy="1771650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/>
              <a:t>Diagnosefokus</a:t>
            </a:r>
            <a:endParaRPr lang="nb-NO" b="1" dirty="0"/>
          </a:p>
        </p:txBody>
      </p:sp>
      <p:sp>
        <p:nvSpPr>
          <p:cNvPr id="6" name="TekstSylinder 5"/>
          <p:cNvSpPr txBox="1"/>
          <p:nvPr/>
        </p:nvSpPr>
        <p:spPr>
          <a:xfrm rot="5400000">
            <a:off x="7534274" y="4876802"/>
            <a:ext cx="461665" cy="1866900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/>
              <a:t>Funksjonsfokus</a:t>
            </a:r>
            <a:endParaRPr lang="nb-NO" b="1" dirty="0"/>
          </a:p>
        </p:txBody>
      </p:sp>
      <p:cxnSp>
        <p:nvCxnSpPr>
          <p:cNvPr id="8" name="Rett pil 7"/>
          <p:cNvCxnSpPr/>
          <p:nvPr/>
        </p:nvCxnSpPr>
        <p:spPr>
          <a:xfrm flipH="1">
            <a:off x="1247775" y="1600200"/>
            <a:ext cx="19050" cy="25622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>
            <a:off x="1238251" y="4162425"/>
            <a:ext cx="9524" cy="196215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685799" y="1971675"/>
            <a:ext cx="461665" cy="17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2"/>
                </a:solidFill>
              </a:rPr>
              <a:t>2.linjetjeneste</a:t>
            </a:r>
            <a:endParaRPr lang="nb-NO" b="1" dirty="0">
              <a:solidFill>
                <a:schemeClr val="bg2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95324" y="4276725"/>
            <a:ext cx="461665" cy="17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2"/>
                </a:solidFill>
              </a:rPr>
              <a:t>1.linjetjeneste</a:t>
            </a:r>
            <a:endParaRPr lang="nb-NO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439863"/>
          <a:ext cx="8280400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4057650" y="3181350"/>
            <a:ext cx="1066800" cy="10191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Fokusområde: Skjæringspunktet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 rot="18299689">
            <a:off x="3714750" y="1123949"/>
            <a:ext cx="308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Skjæringspunktet</a:t>
            </a:r>
          </a:p>
          <a:p>
            <a:pPr>
              <a:buFontTx/>
              <a:buChar char="-"/>
            </a:pPr>
            <a:r>
              <a:rPr lang="nb-NO" dirty="0" smtClean="0"/>
              <a:t>Mottak</a:t>
            </a:r>
          </a:p>
          <a:p>
            <a:pPr>
              <a:buFontTx/>
              <a:buChar char="-"/>
            </a:pPr>
            <a:r>
              <a:rPr lang="nb-NO" dirty="0" smtClean="0"/>
              <a:t>Innleggelse</a:t>
            </a:r>
          </a:p>
          <a:p>
            <a:pPr>
              <a:buFontTx/>
              <a:buChar char="-"/>
            </a:pPr>
            <a:r>
              <a:rPr lang="nb-NO" dirty="0" smtClean="0"/>
              <a:t>Utskriving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 smtClean="0"/>
              <a:t>Forskjellige perspektiver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1541" r="2606" b="3384"/>
          <a:stretch>
            <a:fillRect/>
          </a:stretch>
        </p:blipFill>
        <p:spPr bwMode="auto">
          <a:xfrm>
            <a:off x="230819" y="1757779"/>
            <a:ext cx="8664606" cy="363984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66439" y="5643885"/>
            <a:ext cx="6767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Hentet fra: «Veien frem til et helhetlig pasientforløp» (NTNU)</a:t>
            </a:r>
          </a:p>
        </p:txBody>
      </p:sp>
    </p:spTree>
    <p:extLst>
      <p:ext uri="{BB962C8B-B14F-4D97-AF65-F5344CB8AC3E}">
        <p14:creationId xmlns:p14="http://schemas.microsoft.com/office/powerpoint/2010/main" val="6718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Gode pasientforløp for eldre og kronisk syke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57200" y="4847961"/>
            <a:ext cx="8136904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nb-NO" sz="2400" dirty="0" smtClean="0"/>
              <a:t>	Behov for å bygge opp en pasientforløpsmodell i samarbeid mellom kommunene og Vestre Viken HF som kan fungere som en overbygning over diagnosebaserte pasientforløpsprosjekt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457200" y="1579809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Utvikling av pasientforløp med utgangspunkt i pasientens funksjon og ikke diagnoser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/>
              <a:t>Nasjonale læringsnettverk skal </a:t>
            </a:r>
            <a:r>
              <a:rPr lang="nn-NO" sz="2400" dirty="0" err="1"/>
              <a:t>utbygges</a:t>
            </a:r>
            <a:r>
              <a:rPr lang="nn-NO" sz="2400" dirty="0"/>
              <a:t> </a:t>
            </a:r>
            <a:r>
              <a:rPr lang="nn-NO" sz="2400" dirty="0" err="1"/>
              <a:t>videre</a:t>
            </a:r>
            <a:endParaRPr lang="nn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Redusere reinnleggelser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Systematisk oppfølging etter utskrivelse fra sykehus</a:t>
            </a:r>
          </a:p>
        </p:txBody>
      </p:sp>
      <p:sp>
        <p:nvSpPr>
          <p:cNvPr id="6" name="Pil høyre 5"/>
          <p:cNvSpPr/>
          <p:nvPr/>
        </p:nvSpPr>
        <p:spPr>
          <a:xfrm>
            <a:off x="346229" y="4847206"/>
            <a:ext cx="443884" cy="45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5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439863"/>
          <a:ext cx="8280400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4057650" y="3181350"/>
            <a:ext cx="1066800" cy="10191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Fokusområde: avtaleverket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 rot="18299689">
            <a:off x="3714750" y="846951"/>
            <a:ext cx="3086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Samarbeidsavtale</a:t>
            </a:r>
          </a:p>
          <a:p>
            <a:pPr>
              <a:buFontTx/>
              <a:buChar char="-"/>
            </a:pPr>
            <a:r>
              <a:rPr lang="nb-NO" dirty="0" smtClean="0"/>
              <a:t>Helhetlige pasientforløp</a:t>
            </a:r>
          </a:p>
          <a:p>
            <a:pPr>
              <a:buFontTx/>
              <a:buChar char="-"/>
            </a:pPr>
            <a:r>
              <a:rPr lang="nb-NO" dirty="0" err="1" smtClean="0"/>
              <a:t>IKT-løsninger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Forebyggende </a:t>
            </a:r>
            <a:r>
              <a:rPr lang="nb-NO" dirty="0" err="1" smtClean="0"/>
              <a:t>arbedi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osv </a:t>
            </a:r>
            <a:r>
              <a:rPr lang="nb-NO" dirty="0" err="1" smtClean="0"/>
              <a:t>osv</a:t>
            </a:r>
            <a:r>
              <a:rPr lang="nb-NO" dirty="0" smtClean="0"/>
              <a:t> </a:t>
            </a:r>
            <a:r>
              <a:rPr lang="nb-NO" dirty="0" err="1" smtClean="0"/>
              <a:t>osv</a:t>
            </a:r>
            <a:r>
              <a:rPr lang="nb-NO" dirty="0" smtClean="0"/>
              <a:t> </a:t>
            </a:r>
            <a:r>
              <a:rPr lang="nb-NO" dirty="0" err="1" smtClean="0"/>
              <a:t>osv</a:t>
            </a:r>
            <a:endParaRPr lang="nb-NO" dirty="0" smtClean="0"/>
          </a:p>
          <a:p>
            <a:pPr>
              <a:buFontTx/>
              <a:buChar char="-"/>
            </a:pPr>
            <a:endParaRPr lang="nb-NO" dirty="0"/>
          </a:p>
        </p:txBody>
      </p:sp>
      <p:sp>
        <p:nvSpPr>
          <p:cNvPr id="7" name="Dokument 6"/>
          <p:cNvSpPr/>
          <p:nvPr/>
        </p:nvSpPr>
        <p:spPr>
          <a:xfrm>
            <a:off x="4234649" y="3426781"/>
            <a:ext cx="719091" cy="594803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/>
              <a:t>VVHF </a:t>
            </a:r>
          </a:p>
          <a:p>
            <a:pPr algn="ctr"/>
            <a:r>
              <a:rPr lang="nb-NO" sz="1200" dirty="0" smtClean="0"/>
              <a:t>og NN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Avtaleverket mellom kommunene og VVHF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457200" indent="-457200">
              <a:buAutoNum type="arabicPeriod"/>
            </a:pPr>
            <a:r>
              <a:rPr lang="nb-NO" dirty="0"/>
              <a:t>Behov for en ny overordnet avtale for å beskrive ansvars- o oppgavefordelingen innen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 err="1"/>
              <a:t>habilitering</a:t>
            </a:r>
            <a:r>
              <a:rPr lang="nb-NO" sz="2400" dirty="0"/>
              <a:t> og rehabilitering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læring og mestring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Behov for å tilpasse avtalen om pasientforløp til et arbeid med en overordnet pasientforløpsmodell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25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Pasienten i fokus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7625" y="1209675"/>
          <a:ext cx="9020175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7581899" y="2676525"/>
            <a:ext cx="461665" cy="1771650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/>
              <a:t>Diagnosefokus</a:t>
            </a:r>
            <a:endParaRPr lang="nb-NO" b="1" dirty="0"/>
          </a:p>
        </p:txBody>
      </p:sp>
      <p:sp>
        <p:nvSpPr>
          <p:cNvPr id="6" name="TekstSylinder 5"/>
          <p:cNvSpPr txBox="1"/>
          <p:nvPr/>
        </p:nvSpPr>
        <p:spPr>
          <a:xfrm rot="5400000">
            <a:off x="7534274" y="4876802"/>
            <a:ext cx="461665" cy="1866900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/>
              <a:t>Funksjonsfokus</a:t>
            </a:r>
            <a:endParaRPr lang="nb-NO" b="1" dirty="0"/>
          </a:p>
        </p:txBody>
      </p:sp>
      <p:cxnSp>
        <p:nvCxnSpPr>
          <p:cNvPr id="8" name="Rett pil 7"/>
          <p:cNvCxnSpPr/>
          <p:nvPr/>
        </p:nvCxnSpPr>
        <p:spPr>
          <a:xfrm flipH="1">
            <a:off x="1247775" y="1600200"/>
            <a:ext cx="19050" cy="25622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>
            <a:off x="1238251" y="4162425"/>
            <a:ext cx="9524" cy="196215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685799" y="1971675"/>
            <a:ext cx="461665" cy="17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2"/>
                </a:solidFill>
              </a:rPr>
              <a:t>2.linjetjeneste</a:t>
            </a:r>
            <a:endParaRPr lang="nb-NO" b="1" dirty="0">
              <a:solidFill>
                <a:schemeClr val="bg2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95324" y="4276725"/>
            <a:ext cx="461665" cy="17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2"/>
                </a:solidFill>
              </a:rPr>
              <a:t>1.linjetjeneste</a:t>
            </a:r>
            <a:endParaRPr lang="nb-NO" b="1" dirty="0">
              <a:solidFill>
                <a:schemeClr val="bg2"/>
              </a:solidFill>
            </a:endParaRPr>
          </a:p>
        </p:txBody>
      </p:sp>
      <p:pic>
        <p:nvPicPr>
          <p:cNvPr id="16" name="Bilde 15" descr="empowernm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261" y="0"/>
            <a:ext cx="900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40000"/>
            <a:ext cx="8544757" cy="540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Fokusområde: Læring og mestring</a:t>
            </a:r>
            <a:endParaRPr lang="nb-NO" dirty="0"/>
          </a:p>
        </p:txBody>
      </p:sp>
      <p:pic>
        <p:nvPicPr>
          <p:cNvPr id="8" name="Bilde 7" descr="empowern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6040" y="1293383"/>
            <a:ext cx="6191041" cy="471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stReg_KHS_graaBg-deltLogo">
  <a:themeElements>
    <a:clrScheme name="Egendefinert 1">
      <a:dk1>
        <a:srgbClr val="4D4F53"/>
      </a:dk1>
      <a:lt1>
        <a:sysClr val="window" lastClr="FFFFFF"/>
      </a:lt1>
      <a:dk2>
        <a:srgbClr val="000000"/>
      </a:dk2>
      <a:lt2>
        <a:srgbClr val="E98300"/>
      </a:lt2>
      <a:accent1>
        <a:srgbClr val="8C8F94"/>
      </a:accent1>
      <a:accent2>
        <a:srgbClr val="EEECE1"/>
      </a:accent2>
      <a:accent3>
        <a:srgbClr val="FFA225"/>
      </a:accent3>
      <a:accent4>
        <a:srgbClr val="FFBA5D"/>
      </a:accent4>
      <a:accent5>
        <a:srgbClr val="FFBA5D"/>
      </a:accent5>
      <a:accent6>
        <a:srgbClr val="FFD8A3"/>
      </a:accent6>
      <a:hlink>
        <a:srgbClr val="333333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VestReg_KHS_graaBg-deltLogo</Template>
  <TotalTime>381</TotalTime>
  <Words>416</Words>
  <Application>Microsoft Office PowerPoint</Application>
  <PresentationFormat>Skjermfremvisning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VestReg_KHS_graaBg-deltLogo</vt:lpstr>
      <vt:lpstr>Forslag til Fokus- og innsatsområder</vt:lpstr>
      <vt:lpstr>Pasienten i fokus</vt:lpstr>
      <vt:lpstr>Fokusområde: Skjæringspunktet</vt:lpstr>
      <vt:lpstr>Forskjellige perspektiver</vt:lpstr>
      <vt:lpstr>Gode pasientforløp for eldre og kronisk syke</vt:lpstr>
      <vt:lpstr>Fokusområde: avtaleverket</vt:lpstr>
      <vt:lpstr>Avtaleverket mellom kommunene og VVHF</vt:lpstr>
      <vt:lpstr>Pasienten i fokus</vt:lpstr>
      <vt:lpstr>Fokusområde: Læring og mestring</vt:lpstr>
      <vt:lpstr>Lov om kommunal helse- og omsorgstjeneste</vt:lpstr>
      <vt:lpstr>Fokusområde:  psykisk helse og rus</vt:lpstr>
      <vt:lpstr>Fokusområde: digitalisering</vt:lpstr>
      <vt:lpstr>Digitalisering og Velferdsteknologi</vt:lpstr>
      <vt:lpstr>Et pasientforløp uavhengig av diagnoser</vt:lpstr>
      <vt:lpstr>Røde tråder..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 Engen Sørensen</dc:creator>
  <cp:lastModifiedBy>Kari Engen Sørensen</cp:lastModifiedBy>
  <cp:revision>65</cp:revision>
  <cp:lastPrinted>2015-09-10T13:43:44Z</cp:lastPrinted>
  <dcterms:created xsi:type="dcterms:W3CDTF">2015-09-10T13:01:47Z</dcterms:created>
  <dcterms:modified xsi:type="dcterms:W3CDTF">2015-12-07T08:35:48Z</dcterms:modified>
</cp:coreProperties>
</file>