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20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98DE4-BA60-42F2-AE7D-0EC28F001C3C}" type="datetimeFigureOut">
              <a:rPr lang="nb-NO" smtClean="0"/>
              <a:pPr/>
              <a:t>14.09.2015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34A91-339B-4738-BA8D-68EFFD902B6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930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2000" y="4680000"/>
            <a:ext cx="8280000" cy="1260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2000" y="3960000"/>
            <a:ext cx="8280000" cy="45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2000" y="4680000"/>
            <a:ext cx="8280000" cy="1440000"/>
          </a:xfrm>
        </p:spPr>
        <p:txBody>
          <a:bodyPr anchor="t">
            <a:normAutofit/>
          </a:bodyPr>
          <a:lstStyle>
            <a:lvl1pPr algn="l">
              <a:defRPr sz="35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12000" y="3960000"/>
            <a:ext cx="8280000" cy="4500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828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8280000" cy="45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cxnSp>
        <p:nvCxnSpPr>
          <p:cNvPr id="13" name="Rett linje 12"/>
          <p:cNvCxnSpPr/>
          <p:nvPr/>
        </p:nvCxnSpPr>
        <p:spPr>
          <a:xfrm>
            <a:off x="0" y="6120000"/>
            <a:ext cx="9144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 txBox="1">
            <a:spLocks/>
          </p:cNvSpPr>
          <p:nvPr/>
        </p:nvSpPr>
        <p:spPr>
          <a:xfrm>
            <a:off x="8460000" y="6570000"/>
            <a:ext cx="540000" cy="216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62D6D717-BA2F-40DD-A620-3B29A7AD82C7}" type="slidenum">
              <a:rPr kumimoji="0" lang="nb-NO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e 8" descr="Lg_mork_KHS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0000" y="6192000"/>
            <a:ext cx="2520000" cy="597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500" b="1" kern="1200" cap="all" baseline="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1463" indent="-27146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5475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4863" indent="-2635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4738" indent="-1778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6200" indent="-271463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280000" cy="1260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Presentasjon av nye kommunale representanter i OSU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448" cy="504056"/>
          </a:xfrm>
        </p:spPr>
        <p:txBody>
          <a:bodyPr>
            <a:normAutofit/>
          </a:bodyPr>
          <a:lstStyle/>
          <a:p>
            <a:r>
              <a:rPr lang="nb-NO" dirty="0" smtClean="0"/>
              <a:t>Sak 12/2015 Konstituering av nytt utvalg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620688"/>
            <a:ext cx="8341664" cy="4959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1800" dirty="0" smtClean="0"/>
              <a:t>Eva Milde               Helse- og sosialdirektør Drammen kommune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                            Leder av Samarbeidsstyret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                            </a:t>
            </a:r>
            <a:r>
              <a:rPr lang="nb-NO" sz="1200" dirty="0" smtClean="0"/>
              <a:t>Representerer kommunene Drammen, Lier, Sande, Svelvik, Hurum, Røyken, Nedre Eiker</a:t>
            </a: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Cecilie P. Øyen       Helse- og sosialsjef Jevnaker kommune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                            Nestleder av Samarbeidsstyret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                            </a:t>
            </a:r>
            <a:r>
              <a:rPr lang="nb-NO" sz="1200" dirty="0" smtClean="0"/>
              <a:t>Representerer kommunene Ringerike, Hole og Jevnaker</a:t>
            </a:r>
            <a:endParaRPr lang="nb-NO" sz="1200" dirty="0"/>
          </a:p>
          <a:p>
            <a:pPr marL="0" indent="0">
              <a:buNone/>
            </a:pPr>
            <a:r>
              <a:rPr lang="nb-NO" sz="1800" dirty="0" smtClean="0"/>
              <a:t>Bovild Tjønn           Kommunalsjef Bærum kommune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                            </a:t>
            </a:r>
            <a:r>
              <a:rPr lang="nb-NO" sz="1200" dirty="0" smtClean="0"/>
              <a:t>Representerer Bærum kommune</a:t>
            </a:r>
            <a:endParaRPr lang="nb-NO" sz="1200" dirty="0"/>
          </a:p>
          <a:p>
            <a:pPr marL="0" indent="0">
              <a:buNone/>
            </a:pPr>
            <a:r>
              <a:rPr lang="nb-NO" sz="1800" dirty="0" smtClean="0"/>
              <a:t>Aud Hansen           Direktør Helse og omsorg Asker kommune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                            </a:t>
            </a:r>
            <a:r>
              <a:rPr lang="nb-NO" sz="1200" dirty="0" smtClean="0"/>
              <a:t>Representerer Asker kommune</a:t>
            </a:r>
            <a:endParaRPr lang="nb-NO" sz="1200" dirty="0"/>
          </a:p>
          <a:p>
            <a:pPr marL="0" indent="0">
              <a:buNone/>
            </a:pPr>
            <a:r>
              <a:rPr lang="nb-NO" sz="1800" dirty="0" smtClean="0"/>
              <a:t>Nanna Nordhagen  Helse- og sosialsjef Modum kommune</a:t>
            </a:r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                               </a:t>
            </a:r>
            <a:r>
              <a:rPr lang="nb-NO" sz="1200" dirty="0" smtClean="0"/>
              <a:t>Representerer kommunene Krødsherad, Sigdal og Modum</a:t>
            </a:r>
          </a:p>
          <a:p>
            <a:pPr marL="0" indent="0">
              <a:buNone/>
            </a:pPr>
            <a:r>
              <a:rPr lang="nb-NO" sz="1800" dirty="0" smtClean="0"/>
              <a:t>Øystein Lappegard Samhandlingssjef Hallingdal</a:t>
            </a:r>
          </a:p>
          <a:p>
            <a:pPr marL="0" indent="0">
              <a:buNone/>
            </a:pPr>
            <a:r>
              <a:rPr lang="nb-NO" sz="1200" dirty="0"/>
              <a:t> </a:t>
            </a:r>
            <a:r>
              <a:rPr lang="nb-NO" sz="1200" dirty="0" smtClean="0"/>
              <a:t>                                              Representerer kommunene Ål, Gol, Hemsedal, Nes, Flå og Hol</a:t>
            </a:r>
          </a:p>
          <a:p>
            <a:pPr marL="0" indent="0">
              <a:buNone/>
            </a:pPr>
            <a:r>
              <a:rPr lang="nb-NO" sz="1800" dirty="0" smtClean="0"/>
              <a:t>Helen </a:t>
            </a:r>
            <a:r>
              <a:rPr lang="nb-NO" sz="1800" dirty="0" err="1" smtClean="0"/>
              <a:t>Cuenoed</a:t>
            </a:r>
            <a:r>
              <a:rPr lang="nb-NO" sz="1800" dirty="0" smtClean="0"/>
              <a:t>      Helse- og sosialsjef Flesberg kommune</a:t>
            </a:r>
          </a:p>
          <a:p>
            <a:pPr marL="0" indent="0">
              <a:buNone/>
            </a:pPr>
            <a:r>
              <a:rPr lang="nb-NO" sz="1200" dirty="0"/>
              <a:t> </a:t>
            </a:r>
            <a:r>
              <a:rPr lang="nb-NO" sz="1200" dirty="0" smtClean="0"/>
              <a:t>                                             Representerer kommunene Kongsberg, Nore- og Uvdal, Rollag, Øvre Eiker og Flesberg</a:t>
            </a:r>
          </a:p>
          <a:p>
            <a:pPr marL="0" indent="0">
              <a:buNone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6204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stReg_KHS_hvitBg_morkLogo">
  <a:themeElements>
    <a:clrScheme name="Egendefinert 1">
      <a:dk1>
        <a:srgbClr val="4D4F53"/>
      </a:dk1>
      <a:lt1>
        <a:sysClr val="window" lastClr="FFFFFF"/>
      </a:lt1>
      <a:dk2>
        <a:srgbClr val="000000"/>
      </a:dk2>
      <a:lt2>
        <a:srgbClr val="E98300"/>
      </a:lt2>
      <a:accent1>
        <a:srgbClr val="8C8F94"/>
      </a:accent1>
      <a:accent2>
        <a:srgbClr val="EEECE1"/>
      </a:accent2>
      <a:accent3>
        <a:srgbClr val="FFA225"/>
      </a:accent3>
      <a:accent4>
        <a:srgbClr val="FFBA5D"/>
      </a:accent4>
      <a:accent5>
        <a:srgbClr val="FFBA5D"/>
      </a:accent5>
      <a:accent6>
        <a:srgbClr val="FFD8A3"/>
      </a:accent6>
      <a:hlink>
        <a:srgbClr val="3333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VestReg_KHS_hvitBg_morkLogo</Template>
  <TotalTime>53</TotalTime>
  <Words>138</Words>
  <Application>Microsoft Office PowerPoint</Application>
  <PresentationFormat>Skjermfremvisning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VestReg_KHS_hvitBg_morkLogo</vt:lpstr>
      <vt:lpstr>Presentasjon av nye kommunale representanter i OSU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 Engen Sørensen</dc:creator>
  <cp:lastModifiedBy>Kari Engen Sørensen</cp:lastModifiedBy>
  <cp:revision>7</cp:revision>
  <cp:lastPrinted>2015-09-14T07:12:41Z</cp:lastPrinted>
  <dcterms:created xsi:type="dcterms:W3CDTF">2015-09-14T06:21:54Z</dcterms:created>
  <dcterms:modified xsi:type="dcterms:W3CDTF">2015-09-14T07:15:33Z</dcterms:modified>
</cp:coreProperties>
</file>